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73" r:id="rId4"/>
    <p:sldId id="257" r:id="rId6"/>
    <p:sldId id="291" r:id="rId7"/>
    <p:sldId id="275" r:id="rId8"/>
    <p:sldId id="274" r:id="rId9"/>
    <p:sldId id="276" r:id="rId10"/>
    <p:sldId id="277" r:id="rId11"/>
    <p:sldId id="265" r:id="rId12"/>
    <p:sldId id="278" r:id="rId13"/>
    <p:sldId id="286" r:id="rId14"/>
    <p:sldId id="260" r:id="rId15"/>
    <p:sldId id="292" r:id="rId16"/>
    <p:sldId id="293" r:id="rId17"/>
    <p:sldId id="261" r:id="rId18"/>
    <p:sldId id="294" r:id="rId19"/>
    <p:sldId id="296" r:id="rId20"/>
    <p:sldId id="295" r:id="rId21"/>
    <p:sldId id="297" r:id="rId22"/>
    <p:sldId id="262" r:id="rId23"/>
    <p:sldId id="298" r:id="rId24"/>
    <p:sldId id="299" r:id="rId25"/>
    <p:sldId id="300" r:id="rId26"/>
    <p:sldId id="301" r:id="rId27"/>
  </p:sldIdLst>
  <p:sldSz cx="12160250" cy="6858000"/>
  <p:notesSz cx="7103745" cy="10234295"/>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243238112@qq.com"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showPr>
  <p:clrMru>
    <a:srgbClr val="250EFA"/>
    <a:srgbClr val="FF3300"/>
    <a:srgbClr val="202020"/>
    <a:srgbClr val="323232"/>
    <a:srgbClr val="CC3300"/>
    <a:srgbClr val="CC00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2" Type="http://schemas.openxmlformats.org/officeDocument/2006/relationships/tags" Target="tags/tag1.xml"/><Relationship Id="rId31" Type="http://schemas.openxmlformats.org/officeDocument/2006/relationships/commentAuthors" Target="commentAuthors.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06C2808-4946-4D10-B3C6-CFECB6B88B69}" type="doc">
      <dgm:prSet loTypeId="urn:microsoft.com/office/officeart/2005/8/layout/radial5" loCatId="relationship" qsTypeId="urn:microsoft.com/office/officeart/2005/8/quickstyle/simple1" qsCatId="simple" csTypeId="urn:microsoft.com/office/officeart/2005/8/colors/accent2_2" csCatId="accent1" phldr="0"/>
      <dgm:spPr/>
      <dgm:t>
        <a:bodyPr/>
        <a:p>
          <a:endParaRPr lang="zh-CN" altLang="en-US"/>
        </a:p>
      </dgm:t>
    </dgm:pt>
    <dgm:pt modelId="{606C32C2-2B81-43D2-8731-7AA5BC539E85}">
      <dgm:prSet phldrT="[文本]" phldr="0" custT="0"/>
      <dgm:spPr/>
      <dgm:t>
        <a:bodyPr vert="horz" wrap="square"/>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a:lnSpc>
              <a:spcPct val="100000"/>
            </a:lnSpc>
            <a:spcBef>
              <a:spcPct val="0"/>
            </a:spcBef>
            <a:spcAft>
              <a:spcPct val="35000"/>
            </a:spcAft>
          </a:pPr>
          <a:r>
            <a:rPr lang="zh-CN" altLang="en-US" b="1">
              <a:solidFill>
                <a:srgbClr val="250EFA"/>
              </a:solidFill>
              <a:latin typeface="方正粗黑宋简体" panose="02000000000000000000" charset="-122"/>
              <a:ea typeface="方正粗黑宋简体" panose="02000000000000000000" charset="-122"/>
            </a:rPr>
            <a:t>证据管理</a:t>
          </a:r>
          <a:r>
            <a:rPr lang="zh-CN" altLang="en-US" b="1">
              <a:solidFill>
                <a:srgbClr val="250EFA"/>
              </a:solidFill>
              <a:latin typeface="方正粗黑宋简体" panose="02000000000000000000" charset="-122"/>
              <a:ea typeface="方正粗黑宋简体" panose="02000000000000000000" charset="-122"/>
            </a:rPr>
            <a:t/>
          </a:r>
          <a:endParaRPr lang="zh-CN" altLang="en-US" b="1">
            <a:solidFill>
              <a:srgbClr val="250EFA"/>
            </a:solidFill>
            <a:latin typeface="方正粗黑宋简体" panose="02000000000000000000" charset="-122"/>
            <a:ea typeface="方正粗黑宋简体" panose="02000000000000000000" charset="-122"/>
          </a:endParaRPr>
        </a:p>
      </dgm:t>
    </dgm:pt>
    <dgm:pt modelId="{6A930F7C-102B-4B74-A810-0EF8A77C9C80}" cxnId="{B87214BE-1BFB-494D-B497-1B19BD160BE2}" type="parTrans">
      <dgm:prSet/>
      <dgm:spPr/>
      <dgm:t>
        <a:bodyPr/>
        <a:p>
          <a:endParaRPr lang="zh-CN" altLang="en-US"/>
        </a:p>
      </dgm:t>
    </dgm:pt>
    <dgm:pt modelId="{6834A72C-D888-4AEC-9D62-346A2EEC237F}" cxnId="{B87214BE-1BFB-494D-B497-1B19BD160BE2}" type="sibTrans">
      <dgm:prSet/>
      <dgm:spPr/>
      <dgm:t>
        <a:bodyPr/>
        <a:p>
          <a:endParaRPr lang="zh-CN" altLang="en-US"/>
        </a:p>
      </dgm:t>
    </dgm:pt>
    <dgm:pt modelId="{9EB41CF7-2687-4840-AAF4-087A996B7653}">
      <dgm:prSet phldrT="[文本]" phldr="0" custT="0"/>
      <dgm:spPr/>
      <dgm:t>
        <a:bodyPr vert="horz" wrap="square"/>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a:lnSpc>
              <a:spcPct val="100000"/>
            </a:lnSpc>
            <a:spcBef>
              <a:spcPct val="0"/>
            </a:spcBef>
            <a:spcAft>
              <a:spcPct val="35000"/>
            </a:spcAft>
          </a:pPr>
          <a:r>
            <a:rPr lang="zh-CN" altLang="en-US" b="1">
              <a:latin typeface="方正粗黑宋简体" panose="02000000000000000000" charset="-122"/>
              <a:ea typeface="方正粗黑宋简体" panose="02000000000000000000" charset="-122"/>
            </a:rPr>
            <a:t>证据裁判</a:t>
          </a:r>
          <a:endParaRPr lang="zh-CN" altLang="en-US" b="1">
            <a:latin typeface="方正粗黑宋简体" panose="02000000000000000000" charset="-122"/>
            <a:ea typeface="方正粗黑宋简体" panose="02000000000000000000" charset="-122"/>
          </a:endParaRPr>
        </a:p>
      </dgm:t>
    </dgm:pt>
    <dgm:pt modelId="{F725B255-70E4-4BF2-A614-1EEFDC4C0EBD}" cxnId="{02DD59F2-4C92-401B-86E2-1752E6231FE7}" type="parTrans">
      <dgm:prSet/>
      <dgm:spPr/>
      <dgm:t>
        <a:bodyPr/>
        <a:p>
          <a:endParaRPr lang="zh-CN" altLang="en-US"/>
        </a:p>
      </dgm:t>
    </dgm:pt>
    <dgm:pt modelId="{BE024001-52C8-4377-9A93-EA2645AD60B3}" cxnId="{02DD59F2-4C92-401B-86E2-1752E6231FE7}" type="sibTrans">
      <dgm:prSet/>
      <dgm:spPr/>
      <dgm:t>
        <a:bodyPr/>
        <a:p>
          <a:endParaRPr lang="zh-CN" altLang="en-US"/>
        </a:p>
      </dgm:t>
    </dgm:pt>
    <dgm:pt modelId="{1FD7F08B-44CE-4CDA-8621-DB00C9588F7D}">
      <dgm:prSet phldrT="[文本]" phldr="0" custT="0"/>
      <dgm:spPr/>
      <dgm:t>
        <a:bodyPr vert="horz" wrap="square"/>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a:lnSpc>
              <a:spcPct val="100000"/>
            </a:lnSpc>
            <a:spcBef>
              <a:spcPct val="0"/>
            </a:spcBef>
            <a:spcAft>
              <a:spcPct val="35000"/>
            </a:spcAft>
          </a:pPr>
          <a:r>
            <a:rPr lang="zh-CN" altLang="en-US" b="1">
              <a:latin typeface="方正粗黑宋简体" panose="02000000000000000000" charset="-122"/>
              <a:ea typeface="方正粗黑宋简体" panose="02000000000000000000" charset="-122"/>
            </a:rPr>
            <a:t>履约证据</a:t>
          </a:r>
          <a:r>
            <a:rPr lang="zh-CN" altLang="en-US" b="1">
              <a:latin typeface="方正粗黑宋简体" panose="02000000000000000000" charset="-122"/>
              <a:ea typeface="方正粗黑宋简体" panose="02000000000000000000" charset="-122"/>
            </a:rPr>
            <a:t/>
          </a:r>
          <a:endParaRPr lang="zh-CN" altLang="en-US" b="1">
            <a:latin typeface="方正粗黑宋简体" panose="02000000000000000000" charset="-122"/>
            <a:ea typeface="方正粗黑宋简体" panose="02000000000000000000" charset="-122"/>
          </a:endParaRPr>
        </a:p>
      </dgm:t>
    </dgm:pt>
    <dgm:pt modelId="{3006E1B4-77FC-4EBD-A8B7-17D26EF2CDA2}" cxnId="{434CF125-6CB7-40E2-B2DE-240AD0FF90AD}" type="parTrans">
      <dgm:prSet/>
      <dgm:spPr/>
      <dgm:t>
        <a:bodyPr/>
        <a:p>
          <a:endParaRPr lang="zh-CN" altLang="en-US"/>
        </a:p>
      </dgm:t>
    </dgm:pt>
    <dgm:pt modelId="{397A3741-028F-425D-9B8D-8571BF64A664}" cxnId="{434CF125-6CB7-40E2-B2DE-240AD0FF90AD}" type="sibTrans">
      <dgm:prSet/>
      <dgm:spPr/>
      <dgm:t>
        <a:bodyPr/>
        <a:p>
          <a:endParaRPr lang="zh-CN" altLang="en-US"/>
        </a:p>
      </dgm:t>
    </dgm:pt>
    <dgm:pt modelId="{31D1D303-25E8-4D32-91E3-085595839514}">
      <dgm:prSet phldrT="[文本]" phldr="0" custT="0"/>
      <dgm:spPr/>
      <dgm:t>
        <a:bodyPr vert="horz" wrap="square"/>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a:lnSpc>
              <a:spcPct val="100000"/>
            </a:lnSpc>
            <a:spcBef>
              <a:spcPct val="0"/>
            </a:spcBef>
            <a:spcAft>
              <a:spcPct val="35000"/>
            </a:spcAft>
          </a:pPr>
          <a:r>
            <a:rPr lang="zh-CN" altLang="en-US" b="1">
              <a:latin typeface="方正粗黑宋简体" panose="02000000000000000000" charset="-122"/>
              <a:ea typeface="方正粗黑宋简体" panose="02000000000000000000" charset="-122"/>
            </a:rPr>
            <a:t>解约证据</a:t>
          </a:r>
          <a:r>
            <a:rPr lang="zh-CN" altLang="en-US" b="1">
              <a:latin typeface="方正粗黑宋简体" panose="02000000000000000000" charset="-122"/>
              <a:ea typeface="方正粗黑宋简体" panose="02000000000000000000" charset="-122"/>
            </a:rPr>
            <a:t/>
          </a:r>
          <a:endParaRPr lang="zh-CN" altLang="en-US" b="1">
            <a:latin typeface="方正粗黑宋简体" panose="02000000000000000000" charset="-122"/>
            <a:ea typeface="方正粗黑宋简体" panose="02000000000000000000" charset="-122"/>
          </a:endParaRPr>
        </a:p>
      </dgm:t>
    </dgm:pt>
    <dgm:pt modelId="{E7143639-131F-4238-BF6C-40B660E1F12E}" cxnId="{10B28F74-A625-4071-8311-3A2F11554243}" type="parTrans">
      <dgm:prSet/>
      <dgm:spPr/>
      <dgm:t>
        <a:bodyPr/>
        <a:p>
          <a:endParaRPr lang="zh-CN" altLang="en-US"/>
        </a:p>
      </dgm:t>
    </dgm:pt>
    <dgm:pt modelId="{5A4727C6-0B9F-4DBB-9FD5-4817C9BACE96}" cxnId="{10B28F74-A625-4071-8311-3A2F11554243}" type="sibTrans">
      <dgm:prSet/>
      <dgm:spPr/>
      <dgm:t>
        <a:bodyPr/>
        <a:p>
          <a:endParaRPr lang="zh-CN" altLang="en-US"/>
        </a:p>
      </dgm:t>
    </dgm:pt>
    <dgm:pt modelId="{ACC556BC-B091-4088-80C6-AED14A312FB5}">
      <dgm:prSet phldrT="[文本]" phldr="0" custT="0"/>
      <dgm:spPr/>
      <dgm:t>
        <a:bodyPr vert="horz" wrap="square"/>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a:lnSpc>
              <a:spcPct val="100000"/>
            </a:lnSpc>
            <a:spcBef>
              <a:spcPct val="0"/>
            </a:spcBef>
            <a:spcAft>
              <a:spcPct val="35000"/>
            </a:spcAft>
          </a:pPr>
          <a:r>
            <a:rPr lang="zh-CN" altLang="en-US" b="1">
              <a:latin typeface="方正粗黑宋简体" panose="02000000000000000000" charset="-122"/>
              <a:ea typeface="方正粗黑宋简体" panose="02000000000000000000" charset="-122"/>
            </a:rPr>
            <a:t>入职证据</a:t>
          </a:r>
          <a:r>
            <a:rPr lang="zh-CN" altLang="en-US" b="1">
              <a:latin typeface="方正粗黑宋简体" panose="02000000000000000000" charset="-122"/>
              <a:ea typeface="方正粗黑宋简体" panose="02000000000000000000" charset="-122"/>
            </a:rPr>
            <a:t/>
          </a:r>
          <a:endParaRPr lang="zh-CN" altLang="en-US" b="1">
            <a:latin typeface="方正粗黑宋简体" panose="02000000000000000000" charset="-122"/>
            <a:ea typeface="方正粗黑宋简体" panose="02000000000000000000" charset="-122"/>
          </a:endParaRPr>
        </a:p>
      </dgm:t>
    </dgm:pt>
    <dgm:pt modelId="{D8C837FD-B8AC-4CC7-A639-B541B9D52215}" cxnId="{478A3283-B513-441E-A7C0-C2A86711479B}" type="parTrans">
      <dgm:prSet/>
      <dgm:spPr/>
      <dgm:t>
        <a:bodyPr/>
        <a:p>
          <a:endParaRPr lang="zh-CN" altLang="en-US"/>
        </a:p>
      </dgm:t>
    </dgm:pt>
    <dgm:pt modelId="{F98D1FBC-D7A2-45AF-ABA0-D342C8F70BC4}" cxnId="{478A3283-B513-441E-A7C0-C2A86711479B}" type="sibTrans">
      <dgm:prSet/>
      <dgm:spPr/>
      <dgm:t>
        <a:bodyPr/>
        <a:p>
          <a:endParaRPr lang="zh-CN" altLang="en-US"/>
        </a:p>
      </dgm:t>
    </dgm:pt>
    <dgm:pt modelId="{3159887D-BC34-4F44-B574-5DC0809E4A70}" type="pres">
      <dgm:prSet presAssocID="{E06C2808-4946-4D10-B3C6-CFECB6B88B69}" presName="Name0" presStyleCnt="0">
        <dgm:presLayoutVars>
          <dgm:chMax val="1"/>
          <dgm:dir/>
          <dgm:animLvl val="ctr"/>
          <dgm:resizeHandles val="exact"/>
        </dgm:presLayoutVars>
      </dgm:prSet>
      <dgm:spPr/>
    </dgm:pt>
    <dgm:pt modelId="{B49960C0-2478-4BCF-A9C0-745AB8F5088C}" type="pres">
      <dgm:prSet presAssocID="{606C32C2-2B81-43D2-8731-7AA5BC539E85}" presName="centerShape" presStyleLbl="node0" presStyleIdx="0" presStyleCnt="1"/>
      <dgm:spPr/>
    </dgm:pt>
    <dgm:pt modelId="{EC0B8BA3-D1A0-4681-887A-385E8DD367D4}" type="pres">
      <dgm:prSet presAssocID="{F725B255-70E4-4BF2-A614-1EEFDC4C0EBD}" presName="parTrans" presStyleLbl="sibTrans2D1" presStyleIdx="0" presStyleCnt="4"/>
      <dgm:spPr/>
    </dgm:pt>
    <dgm:pt modelId="{3EC7B1D9-2BD6-405A-B2BE-EE40634A0814}" type="pres">
      <dgm:prSet presAssocID="{F725B255-70E4-4BF2-A614-1EEFDC4C0EBD}" presName="connectorText" presStyleCnt="0"/>
      <dgm:spPr/>
    </dgm:pt>
    <dgm:pt modelId="{E439FB7C-643C-454F-9092-F27C7C66C5B0}" type="pres">
      <dgm:prSet presAssocID="{9EB41CF7-2687-4840-AAF4-087A996B7653}" presName="node" presStyleLbl="node1" presStyleIdx="0" presStyleCnt="4">
        <dgm:presLayoutVars>
          <dgm:bulletEnabled val="1"/>
        </dgm:presLayoutVars>
      </dgm:prSet>
      <dgm:spPr/>
    </dgm:pt>
    <dgm:pt modelId="{7B6555EF-08DC-4AF8-B351-7FF0D98BC600}" type="pres">
      <dgm:prSet presAssocID="{3006E1B4-77FC-4EBD-A8B7-17D26EF2CDA2}" presName="parTrans" presStyleLbl="sibTrans2D1" presStyleIdx="1" presStyleCnt="4"/>
      <dgm:spPr/>
    </dgm:pt>
    <dgm:pt modelId="{54D044D7-DDFF-4962-9EA3-1FA11B88BED4}" type="pres">
      <dgm:prSet presAssocID="{3006E1B4-77FC-4EBD-A8B7-17D26EF2CDA2}" presName="connectorText" presStyleCnt="0"/>
      <dgm:spPr/>
    </dgm:pt>
    <dgm:pt modelId="{DA72E5D4-62CF-433D-B5E8-B21F597C9891}" type="pres">
      <dgm:prSet presAssocID="{1FD7F08B-44CE-4CDA-8621-DB00C9588F7D}" presName="node" presStyleLbl="node1" presStyleIdx="1" presStyleCnt="4">
        <dgm:presLayoutVars>
          <dgm:bulletEnabled val="1"/>
        </dgm:presLayoutVars>
      </dgm:prSet>
      <dgm:spPr/>
    </dgm:pt>
    <dgm:pt modelId="{BAA4AF61-D85D-4172-B49F-287A0B9C89FD}" type="pres">
      <dgm:prSet presAssocID="{E7143639-131F-4238-BF6C-40B660E1F12E}" presName="parTrans" presStyleLbl="sibTrans2D1" presStyleIdx="2" presStyleCnt="4"/>
      <dgm:spPr/>
    </dgm:pt>
    <dgm:pt modelId="{0EA34702-5ACE-401D-9EDC-0AEAC90B2447}" type="pres">
      <dgm:prSet presAssocID="{E7143639-131F-4238-BF6C-40B660E1F12E}" presName="connectorText" presStyleCnt="0"/>
      <dgm:spPr/>
    </dgm:pt>
    <dgm:pt modelId="{9E9F3594-8892-41E8-B3EB-FCDEECCFF202}" type="pres">
      <dgm:prSet presAssocID="{31D1D303-25E8-4D32-91E3-085595839514}" presName="node" presStyleLbl="node1" presStyleIdx="2" presStyleCnt="4">
        <dgm:presLayoutVars>
          <dgm:bulletEnabled val="1"/>
        </dgm:presLayoutVars>
      </dgm:prSet>
      <dgm:spPr/>
    </dgm:pt>
    <dgm:pt modelId="{61326397-1233-4C08-8969-7FBCBC2B26B2}" type="pres">
      <dgm:prSet presAssocID="{D8C837FD-B8AC-4CC7-A639-B541B9D52215}" presName="parTrans" presStyleLbl="sibTrans2D1" presStyleIdx="3" presStyleCnt="4"/>
      <dgm:spPr/>
    </dgm:pt>
    <dgm:pt modelId="{6505D330-90B3-4BB2-8F76-B02E19E3B067}" type="pres">
      <dgm:prSet presAssocID="{D8C837FD-B8AC-4CC7-A639-B541B9D52215}" presName="connectorText" presStyleCnt="0"/>
      <dgm:spPr/>
    </dgm:pt>
    <dgm:pt modelId="{EFD94A1D-1705-44D4-9F71-52ACA21AC469}" type="pres">
      <dgm:prSet presAssocID="{ACC556BC-B091-4088-80C6-AED14A312FB5}" presName="node" presStyleLbl="node1" presStyleIdx="3" presStyleCnt="4">
        <dgm:presLayoutVars>
          <dgm:bulletEnabled val="1"/>
        </dgm:presLayoutVars>
      </dgm:prSet>
      <dgm:spPr/>
    </dgm:pt>
  </dgm:ptLst>
  <dgm:cxnLst>
    <dgm:cxn modelId="{B87214BE-1BFB-494D-B497-1B19BD160BE2}" srcId="{E06C2808-4946-4D10-B3C6-CFECB6B88B69}" destId="{606C32C2-2B81-43D2-8731-7AA5BC539E85}" srcOrd="0" destOrd="0" parTransId="{6A930F7C-102B-4B74-A810-0EF8A77C9C80}" sibTransId="{6834A72C-D888-4AEC-9D62-346A2EEC237F}"/>
    <dgm:cxn modelId="{02DD59F2-4C92-401B-86E2-1752E6231FE7}" srcId="{606C32C2-2B81-43D2-8731-7AA5BC539E85}" destId="{9EB41CF7-2687-4840-AAF4-087A996B7653}" srcOrd="0" destOrd="0" parTransId="{F725B255-70E4-4BF2-A614-1EEFDC4C0EBD}" sibTransId="{BE024001-52C8-4377-9A93-EA2645AD60B3}"/>
    <dgm:cxn modelId="{434CF125-6CB7-40E2-B2DE-240AD0FF90AD}" srcId="{606C32C2-2B81-43D2-8731-7AA5BC539E85}" destId="{1FD7F08B-44CE-4CDA-8621-DB00C9588F7D}" srcOrd="1" destOrd="0" parTransId="{3006E1B4-77FC-4EBD-A8B7-17D26EF2CDA2}" sibTransId="{397A3741-028F-425D-9B8D-8571BF64A664}"/>
    <dgm:cxn modelId="{10B28F74-A625-4071-8311-3A2F11554243}" srcId="{606C32C2-2B81-43D2-8731-7AA5BC539E85}" destId="{31D1D303-25E8-4D32-91E3-085595839514}" srcOrd="2" destOrd="0" parTransId="{E7143639-131F-4238-BF6C-40B660E1F12E}" sibTransId="{5A4727C6-0B9F-4DBB-9FD5-4817C9BACE96}"/>
    <dgm:cxn modelId="{478A3283-B513-441E-A7C0-C2A86711479B}" srcId="{606C32C2-2B81-43D2-8731-7AA5BC539E85}" destId="{ACC556BC-B091-4088-80C6-AED14A312FB5}" srcOrd="3" destOrd="0" parTransId="{D8C837FD-B8AC-4CC7-A639-B541B9D52215}" sibTransId="{F98D1FBC-D7A2-45AF-ABA0-D342C8F70BC4}"/>
    <dgm:cxn modelId="{9FA323E4-D4F0-4249-8D69-0B0A46032971}" type="presOf" srcId="{E06C2808-4946-4D10-B3C6-CFECB6B88B69}" destId="{3159887D-BC34-4F44-B574-5DC0809E4A70}" srcOrd="0" destOrd="0" presId="urn:microsoft.com/office/officeart/2005/8/layout/radial5"/>
    <dgm:cxn modelId="{4A0A1D9A-6C5D-4175-93E3-6EF0C24A69D3}" type="presParOf" srcId="{3159887D-BC34-4F44-B574-5DC0809E4A70}" destId="{B49960C0-2478-4BCF-A9C0-745AB8F5088C}" srcOrd="0" destOrd="0" presId="urn:microsoft.com/office/officeart/2005/8/layout/radial5"/>
    <dgm:cxn modelId="{EC13AADB-2033-4C5C-B64B-C99CFEF38514}" type="presOf" srcId="{606C32C2-2B81-43D2-8731-7AA5BC539E85}" destId="{B49960C0-2478-4BCF-A9C0-745AB8F5088C}" srcOrd="0" destOrd="0" presId="urn:microsoft.com/office/officeart/2005/8/layout/radial5"/>
    <dgm:cxn modelId="{0566A12C-546B-400A-9217-162DDFCD7611}" type="presParOf" srcId="{3159887D-BC34-4F44-B574-5DC0809E4A70}" destId="{EC0B8BA3-D1A0-4681-887A-385E8DD367D4}" srcOrd="1" destOrd="0" presId="urn:microsoft.com/office/officeart/2005/8/layout/radial5"/>
    <dgm:cxn modelId="{16EDB8BF-D672-4E04-8908-C8399C396301}" type="presOf" srcId="{F725B255-70E4-4BF2-A614-1EEFDC4C0EBD}" destId="{EC0B8BA3-D1A0-4681-887A-385E8DD367D4}" srcOrd="0" destOrd="0" presId="urn:microsoft.com/office/officeart/2005/8/layout/radial5"/>
    <dgm:cxn modelId="{6A7D4CF3-6ECA-4E09-958A-0693BC0F0630}" type="presParOf" srcId="{EC0B8BA3-D1A0-4681-887A-385E8DD367D4}" destId="{3EC7B1D9-2BD6-405A-B2BE-EE40634A0814}" srcOrd="0" destOrd="1" presId="urn:microsoft.com/office/officeart/2005/8/layout/radial5"/>
    <dgm:cxn modelId="{CE85AC91-BD62-4C8E-8111-3B32222A7F1A}" type="presOf" srcId="{F725B255-70E4-4BF2-A614-1EEFDC4C0EBD}" destId="{3EC7B1D9-2BD6-405A-B2BE-EE40634A0814}" srcOrd="1" destOrd="0" presId="urn:microsoft.com/office/officeart/2005/8/layout/radial5"/>
    <dgm:cxn modelId="{21D5D90C-9AD7-420B-9F59-691E0BC54EA6}" type="presParOf" srcId="{3159887D-BC34-4F44-B574-5DC0809E4A70}" destId="{E439FB7C-643C-454F-9092-F27C7C66C5B0}" srcOrd="2" destOrd="0" presId="urn:microsoft.com/office/officeart/2005/8/layout/radial5"/>
    <dgm:cxn modelId="{DF9443B8-34B3-4CA6-BB08-919CE889753A}" type="presOf" srcId="{9EB41CF7-2687-4840-AAF4-087A996B7653}" destId="{E439FB7C-643C-454F-9092-F27C7C66C5B0}" srcOrd="0" destOrd="0" presId="urn:microsoft.com/office/officeart/2005/8/layout/radial5"/>
    <dgm:cxn modelId="{2767697B-1DD5-4AB9-8DE2-8C21D04AA7D6}" type="presParOf" srcId="{3159887D-BC34-4F44-B574-5DC0809E4A70}" destId="{7B6555EF-08DC-4AF8-B351-7FF0D98BC600}" srcOrd="3" destOrd="0" presId="urn:microsoft.com/office/officeart/2005/8/layout/radial5"/>
    <dgm:cxn modelId="{94D3A536-B8DE-43F8-A4D8-86324706EFBE}" type="presOf" srcId="{3006E1B4-77FC-4EBD-A8B7-17D26EF2CDA2}" destId="{7B6555EF-08DC-4AF8-B351-7FF0D98BC600}" srcOrd="0" destOrd="0" presId="urn:microsoft.com/office/officeart/2005/8/layout/radial5"/>
    <dgm:cxn modelId="{13745976-C147-408E-9088-CDBBEE1762B2}" type="presParOf" srcId="{7B6555EF-08DC-4AF8-B351-7FF0D98BC600}" destId="{54D044D7-DDFF-4962-9EA3-1FA11B88BED4}" srcOrd="0" destOrd="3" presId="urn:microsoft.com/office/officeart/2005/8/layout/radial5"/>
    <dgm:cxn modelId="{496F0170-CC68-4A4F-A865-A0F5D0A2F6A3}" type="presOf" srcId="{3006E1B4-77FC-4EBD-A8B7-17D26EF2CDA2}" destId="{54D044D7-DDFF-4962-9EA3-1FA11B88BED4}" srcOrd="1" destOrd="0" presId="urn:microsoft.com/office/officeart/2005/8/layout/radial5"/>
    <dgm:cxn modelId="{E06C8E6D-C753-45D2-B5D6-812C1DB1A9CD}" type="presParOf" srcId="{3159887D-BC34-4F44-B574-5DC0809E4A70}" destId="{DA72E5D4-62CF-433D-B5E8-B21F597C9891}" srcOrd="4" destOrd="0" presId="urn:microsoft.com/office/officeart/2005/8/layout/radial5"/>
    <dgm:cxn modelId="{6C6C4B6C-ADAC-4784-A7FC-68591D624F74}" type="presOf" srcId="{1FD7F08B-44CE-4CDA-8621-DB00C9588F7D}" destId="{DA72E5D4-62CF-433D-B5E8-B21F597C9891}" srcOrd="0" destOrd="0" presId="urn:microsoft.com/office/officeart/2005/8/layout/radial5"/>
    <dgm:cxn modelId="{B0CD441D-442A-4EE6-99E5-D92421BA6E8D}" type="presParOf" srcId="{3159887D-BC34-4F44-B574-5DC0809E4A70}" destId="{BAA4AF61-D85D-4172-B49F-287A0B9C89FD}" srcOrd="5" destOrd="0" presId="urn:microsoft.com/office/officeart/2005/8/layout/radial5"/>
    <dgm:cxn modelId="{2E24BC01-5577-4D36-B4BB-859FFD70CA2E}" type="presOf" srcId="{E7143639-131F-4238-BF6C-40B660E1F12E}" destId="{BAA4AF61-D85D-4172-B49F-287A0B9C89FD}" srcOrd="0" destOrd="0" presId="urn:microsoft.com/office/officeart/2005/8/layout/radial5"/>
    <dgm:cxn modelId="{FDAE59FC-FDC3-4D3F-9DBF-22C08E67970D}" type="presParOf" srcId="{BAA4AF61-D85D-4172-B49F-287A0B9C89FD}" destId="{0EA34702-5ACE-401D-9EDC-0AEAC90B2447}" srcOrd="0" destOrd="5" presId="urn:microsoft.com/office/officeart/2005/8/layout/radial5"/>
    <dgm:cxn modelId="{D6898216-4334-4951-ADFC-9D6E2E8C15CF}" type="presOf" srcId="{E7143639-131F-4238-BF6C-40B660E1F12E}" destId="{0EA34702-5ACE-401D-9EDC-0AEAC90B2447}" srcOrd="1" destOrd="0" presId="urn:microsoft.com/office/officeart/2005/8/layout/radial5"/>
    <dgm:cxn modelId="{0F01BBB4-DFCF-443E-8AAD-B0B1CE6C2420}" type="presParOf" srcId="{3159887D-BC34-4F44-B574-5DC0809E4A70}" destId="{9E9F3594-8892-41E8-B3EB-FCDEECCFF202}" srcOrd="6" destOrd="0" presId="urn:microsoft.com/office/officeart/2005/8/layout/radial5"/>
    <dgm:cxn modelId="{FB80425B-33E1-4DAA-BCD0-D5F460655E0C}" type="presOf" srcId="{31D1D303-25E8-4D32-91E3-085595839514}" destId="{9E9F3594-8892-41E8-B3EB-FCDEECCFF202}" srcOrd="0" destOrd="0" presId="urn:microsoft.com/office/officeart/2005/8/layout/radial5"/>
    <dgm:cxn modelId="{B49244EC-1ABF-4309-A41B-C25A746CC61A}" type="presParOf" srcId="{3159887D-BC34-4F44-B574-5DC0809E4A70}" destId="{61326397-1233-4C08-8969-7FBCBC2B26B2}" srcOrd="7" destOrd="0" presId="urn:microsoft.com/office/officeart/2005/8/layout/radial5"/>
    <dgm:cxn modelId="{6DA0CC18-335C-491A-A6B8-B69A967DCBFF}" type="presOf" srcId="{D8C837FD-B8AC-4CC7-A639-B541B9D52215}" destId="{61326397-1233-4C08-8969-7FBCBC2B26B2}" srcOrd="0" destOrd="0" presId="urn:microsoft.com/office/officeart/2005/8/layout/radial5"/>
    <dgm:cxn modelId="{9CB2DEBC-B7E7-461E-9DD2-C1E80D537B15}" type="presParOf" srcId="{61326397-1233-4C08-8969-7FBCBC2B26B2}" destId="{6505D330-90B3-4BB2-8F76-B02E19E3B067}" srcOrd="0" destOrd="7" presId="urn:microsoft.com/office/officeart/2005/8/layout/radial5"/>
    <dgm:cxn modelId="{F17C88CF-4CF7-49F6-AF6E-8293BB0C9982}" type="presOf" srcId="{D8C837FD-B8AC-4CC7-A639-B541B9D52215}" destId="{6505D330-90B3-4BB2-8F76-B02E19E3B067}" srcOrd="1" destOrd="0" presId="urn:microsoft.com/office/officeart/2005/8/layout/radial5"/>
    <dgm:cxn modelId="{8796E2FF-90EC-4B54-881C-ABD678F28FEC}" type="presParOf" srcId="{3159887D-BC34-4F44-B574-5DC0809E4A70}" destId="{EFD94A1D-1705-44D4-9F71-52ACA21AC469}" srcOrd="8" destOrd="0" presId="urn:microsoft.com/office/officeart/2005/8/layout/radial5"/>
    <dgm:cxn modelId="{167B483B-5DF5-4096-ACB5-237CB119E82E}" type="presOf" srcId="{ACC556BC-B091-4088-80C6-AED14A312FB5}" destId="{EFD94A1D-1705-44D4-9F71-52ACA21AC469}" srcOrd="0" destOrd="0" presId="urn:microsoft.com/office/officeart/2005/8/layout/radial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B1D179-D23D-41D4-AEEF-E4B9FEB06903}" type="doc">
      <dgm:prSet loTypeId="process" loCatId="process" qsTypeId="urn:microsoft.com/office/officeart/2005/8/quickstyle/simple1" qsCatId="simple" csTypeId="urn:microsoft.com/office/officeart/2005/8/colors/colorful4" csCatId="accent1" phldr="0"/>
      <dgm:spPr/>
    </dgm:pt>
    <dgm:pt modelId="{3F25DA44-7F3E-4C17-A40B-7F663FDBEA65}">
      <dgm:prSet phldrT="[文本]" phldr="0" custT="0"/>
      <dgm:spPr/>
      <dgm:t>
        <a:bodyPr vert="horz" wrap="square"/>
        <a:lstStyle>
          <a:lvl1pPr algn="ctr">
            <a:defRPr sz="3800"/>
          </a:lvl1pPr>
          <a:lvl2pPr marL="285750" indent="-285750" algn="ctr">
            <a:defRPr sz="2900"/>
          </a:lvl2pPr>
          <a:lvl3pPr marL="571500" indent="-285750" algn="ctr">
            <a:defRPr sz="2900"/>
          </a:lvl3pPr>
          <a:lvl4pPr marL="857250" indent="-285750" algn="ctr">
            <a:defRPr sz="2900"/>
          </a:lvl4pPr>
          <a:lvl5pPr marL="1143000" indent="-285750" algn="ctr">
            <a:defRPr sz="2900"/>
          </a:lvl5pPr>
          <a:lvl6pPr marL="1428750" indent="-285750" algn="ctr">
            <a:defRPr sz="2900"/>
          </a:lvl6pPr>
          <a:lvl7pPr marL="1714500" indent="-285750" algn="ctr">
            <a:defRPr sz="2900"/>
          </a:lvl7pPr>
          <a:lvl8pPr marL="2000250" indent="-285750" algn="ctr">
            <a:defRPr sz="2900"/>
          </a:lvl8pPr>
          <a:lvl9pPr marL="2286000" indent="-285750" algn="ctr">
            <a:defRPr sz="2900"/>
          </a:lvl9pPr>
        </a:lstStyle>
        <a:p>
          <a:pPr>
            <a:lnSpc>
              <a:spcPct val="100000"/>
            </a:lnSpc>
            <a:spcBef>
              <a:spcPct val="0"/>
            </a:spcBef>
            <a:spcAft>
              <a:spcPct val="35000"/>
            </a:spcAft>
          </a:pPr>
          <a:r>
            <a:rPr lang="zh-CN" altLang="en-US" b="1">
              <a:solidFill>
                <a:schemeClr val="tx1"/>
              </a:solidFill>
            </a:rPr>
            <a:t>自行协商</a:t>
          </a:r>
          <a:r>
            <a:rPr lang="zh-CN" altLang="en-US" b="1">
              <a:solidFill>
                <a:schemeClr val="tx1"/>
              </a:solidFill>
            </a:rPr>
            <a:t/>
          </a:r>
          <a:endParaRPr lang="zh-CN" altLang="en-US" b="1">
            <a:solidFill>
              <a:schemeClr val="tx1"/>
            </a:solidFill>
          </a:endParaRPr>
        </a:p>
      </dgm:t>
    </dgm:pt>
    <dgm:pt modelId="{EE9066D1-3403-4469-8E8C-0D40A82430F2}" cxnId="{164BABE6-AD7F-479F-8753-9C28F65B58AA}" type="parTrans">
      <dgm:prSet/>
      <dgm:spPr/>
    </dgm:pt>
    <dgm:pt modelId="{8EC5AF5E-9C9F-410A-A755-A3EA5186F948}" cxnId="{164BABE6-AD7F-479F-8753-9C28F65B58AA}" type="sibTrans">
      <dgm:prSet/>
      <dgm:spPr/>
      <dgm:t>
        <a:bodyPr/>
        <a:p>
          <a:endParaRPr lang="zh-CN" altLang="en-US"/>
        </a:p>
      </dgm:t>
    </dgm:pt>
    <dgm:pt modelId="{2E2F4D3A-969C-4DB2-9FA9-5C4A40369351}">
      <dgm:prSet phldrT="[文本]" phldr="0" custT="0"/>
      <dgm:spPr/>
      <dgm:t>
        <a:bodyPr vert="horz" wrap="square"/>
        <a:lstStyle>
          <a:lvl1pPr algn="ctr">
            <a:defRPr sz="3800"/>
          </a:lvl1pPr>
          <a:lvl2pPr marL="285750" indent="-285750" algn="ctr">
            <a:defRPr sz="2900"/>
          </a:lvl2pPr>
          <a:lvl3pPr marL="571500" indent="-285750" algn="ctr">
            <a:defRPr sz="2900"/>
          </a:lvl3pPr>
          <a:lvl4pPr marL="857250" indent="-285750" algn="ctr">
            <a:defRPr sz="2900"/>
          </a:lvl4pPr>
          <a:lvl5pPr marL="1143000" indent="-285750" algn="ctr">
            <a:defRPr sz="2900"/>
          </a:lvl5pPr>
          <a:lvl6pPr marL="1428750" indent="-285750" algn="ctr">
            <a:defRPr sz="2900"/>
          </a:lvl6pPr>
          <a:lvl7pPr marL="1714500" indent="-285750" algn="ctr">
            <a:defRPr sz="2900"/>
          </a:lvl7pPr>
          <a:lvl8pPr marL="2000250" indent="-285750" algn="ctr">
            <a:defRPr sz="2900"/>
          </a:lvl8pPr>
          <a:lvl9pPr marL="2286000" indent="-285750" algn="ctr">
            <a:defRPr sz="2900"/>
          </a:lvl9pPr>
        </a:lstStyle>
        <a:p>
          <a:pPr>
            <a:lnSpc>
              <a:spcPct val="100000"/>
            </a:lnSpc>
            <a:spcBef>
              <a:spcPct val="0"/>
            </a:spcBef>
            <a:spcAft>
              <a:spcPct val="35000"/>
            </a:spcAft>
          </a:pPr>
          <a:r>
            <a:rPr lang="zh-CN" altLang="en-US"/>
            <a:t>多元调解</a:t>
          </a:r>
          <a:endParaRPr lang="zh-CN" altLang="en-US"/>
        </a:p>
      </dgm:t>
    </dgm:pt>
    <dgm:pt modelId="{1E934BFE-4D40-486C-8784-F698A10C4CF5}" cxnId="{EFE44124-CA43-498C-8977-AAD72FA21D73}" type="parTrans">
      <dgm:prSet/>
      <dgm:spPr/>
    </dgm:pt>
    <dgm:pt modelId="{EC1AFF77-9232-4EEB-95CB-85CEAB3B1FC0}" cxnId="{EFE44124-CA43-498C-8977-AAD72FA21D73}" type="sibTrans">
      <dgm:prSet/>
      <dgm:spPr/>
      <dgm:t>
        <a:bodyPr/>
        <a:p>
          <a:endParaRPr lang="zh-CN" altLang="en-US"/>
        </a:p>
      </dgm:t>
    </dgm:pt>
    <dgm:pt modelId="{37B86CFA-59B5-46FA-8A6B-9FB187CE14DF}">
      <dgm:prSet phldrT="[文本]" phldr="0" custT="1"/>
      <dgm:spPr/>
      <dgm:t>
        <a:bodyPr vert="horz" wrap="square"/>
        <a:lstStyle>
          <a:lvl1pPr algn="ctr">
            <a:defRPr sz="3800"/>
          </a:lvl1pPr>
          <a:lvl2pPr marL="285750" indent="-285750" algn="ctr">
            <a:defRPr sz="2900"/>
          </a:lvl2pPr>
          <a:lvl3pPr marL="571500" indent="-285750" algn="ctr">
            <a:defRPr sz="2900"/>
          </a:lvl3pPr>
          <a:lvl4pPr marL="857250" indent="-285750" algn="ctr">
            <a:defRPr sz="2900"/>
          </a:lvl4pPr>
          <a:lvl5pPr marL="1143000" indent="-285750" algn="ctr">
            <a:defRPr sz="2900"/>
          </a:lvl5pPr>
          <a:lvl6pPr marL="1428750" indent="-285750" algn="ctr">
            <a:defRPr sz="2900"/>
          </a:lvl6pPr>
          <a:lvl7pPr marL="1714500" indent="-285750" algn="ctr">
            <a:defRPr sz="2900"/>
          </a:lvl7pPr>
          <a:lvl8pPr marL="2000250" indent="-285750" algn="ctr">
            <a:defRPr sz="2900"/>
          </a:lvl8pPr>
          <a:lvl9pPr marL="2286000" indent="-285750" algn="ctr">
            <a:defRPr sz="2900"/>
          </a:lvl9pPr>
        </a:lstStyle>
        <a:p>
          <a:pPr>
            <a:lnSpc>
              <a:spcPct val="100000"/>
            </a:lnSpc>
            <a:spcBef>
              <a:spcPct val="0"/>
            </a:spcBef>
            <a:spcAft>
              <a:spcPct val="35000"/>
            </a:spcAft>
          </a:pPr>
          <a:r>
            <a:rPr lang="zh-CN" altLang="en-US" sz="3200"/>
            <a:t>仲裁</a:t>
          </a:r>
          <a:endParaRPr lang="zh-CN" altLang="en-US" sz="3200"/>
        </a:p>
        <a:p>
          <a:pPr>
            <a:lnSpc>
              <a:spcPct val="100000"/>
            </a:lnSpc>
            <a:spcBef>
              <a:spcPct val="0"/>
            </a:spcBef>
            <a:spcAft>
              <a:spcPct val="35000"/>
            </a:spcAft>
          </a:pPr>
          <a:r>
            <a:rPr lang="zh-CN" altLang="en-US" sz="3200"/>
            <a:t>（诉讼）</a:t>
          </a:r>
          <a:r>
            <a:rPr lang="zh-CN" altLang="en-US" sz="3200"/>
            <a:t/>
          </a:r>
          <a:endParaRPr lang="zh-CN" altLang="en-US" sz="3200"/>
        </a:p>
      </dgm:t>
    </dgm:pt>
    <dgm:pt modelId="{9DABF4F3-A9E6-40B1-A863-AC9409CC14BB}" cxnId="{B181B3DA-E514-4628-BDDE-3EB35A1DA11C}" type="parTrans">
      <dgm:prSet/>
      <dgm:spPr/>
    </dgm:pt>
    <dgm:pt modelId="{18EFF3C3-47F9-402B-A3F3-E9310EA281B4}" cxnId="{B181B3DA-E514-4628-BDDE-3EB35A1DA11C}" type="sibTrans">
      <dgm:prSet/>
      <dgm:spPr/>
    </dgm:pt>
    <dgm:pt modelId="{BF708676-7EFC-4C81-9D3A-3E677EAC1C7B}" type="pres">
      <dgm:prSet presAssocID="{8EB1D179-D23D-41D4-AEEF-E4B9FEB06903}" presName="Name0" presStyleCnt="0">
        <dgm:presLayoutVars>
          <dgm:dir/>
          <dgm:resizeHandles val="exact"/>
        </dgm:presLayoutVars>
      </dgm:prSet>
      <dgm:spPr/>
    </dgm:pt>
    <dgm:pt modelId="{111DEAC9-5D4C-4A6A-A44E-082A26F60596}" type="pres">
      <dgm:prSet presAssocID="{3F25DA44-7F3E-4C17-A40B-7F663FDBEA65}" presName="node" presStyleLbl="node1" presStyleIdx="0" presStyleCnt="3">
        <dgm:presLayoutVars>
          <dgm:bulletEnabled val="1"/>
        </dgm:presLayoutVars>
      </dgm:prSet>
      <dgm:spPr/>
    </dgm:pt>
    <dgm:pt modelId="{8A5CF0CE-3323-464D-9C63-05C1BDB053F5}" type="pres">
      <dgm:prSet presAssocID="{8EC5AF5E-9C9F-410A-A755-A3EA5186F948}" presName="sibTrans" presStyleLbl="sibTrans2D1" presStyleIdx="0" presStyleCnt="2"/>
      <dgm:spPr/>
    </dgm:pt>
    <dgm:pt modelId="{5FA465F6-7607-499F-BFB2-52F4E071FB67}" type="pres">
      <dgm:prSet presAssocID="{8EC5AF5E-9C9F-410A-A755-A3EA5186F948}" presName="connectorText" presStyleCnt="0"/>
      <dgm:spPr/>
    </dgm:pt>
    <dgm:pt modelId="{552FB8E7-A5FB-4CC3-94C3-CE0BDF19F9F1}" type="pres">
      <dgm:prSet presAssocID="{2E2F4D3A-969C-4DB2-9FA9-5C4A40369351}" presName="node" presStyleLbl="node1" presStyleIdx="1" presStyleCnt="3">
        <dgm:presLayoutVars>
          <dgm:bulletEnabled val="1"/>
        </dgm:presLayoutVars>
      </dgm:prSet>
      <dgm:spPr/>
    </dgm:pt>
    <dgm:pt modelId="{353C3794-50AA-4D44-83C9-CE28317C3317}" type="pres">
      <dgm:prSet presAssocID="{EC1AFF77-9232-4EEB-95CB-85CEAB3B1FC0}" presName="sibTrans" presStyleLbl="sibTrans2D1" presStyleIdx="1" presStyleCnt="2"/>
      <dgm:spPr/>
    </dgm:pt>
    <dgm:pt modelId="{5AFF040D-0639-4120-9E39-DA822CF9F321}" type="pres">
      <dgm:prSet presAssocID="{EC1AFF77-9232-4EEB-95CB-85CEAB3B1FC0}" presName="connectorText" presStyleCnt="0"/>
      <dgm:spPr/>
    </dgm:pt>
    <dgm:pt modelId="{A1E15D63-E1FF-4A28-A04F-A2B65927BC31}" type="pres">
      <dgm:prSet presAssocID="{37B86CFA-59B5-46FA-8A6B-9FB187CE14DF}" presName="node" presStyleLbl="node1" presStyleIdx="2" presStyleCnt="3">
        <dgm:presLayoutVars>
          <dgm:bulletEnabled val="1"/>
        </dgm:presLayoutVars>
      </dgm:prSet>
      <dgm:spPr/>
    </dgm:pt>
  </dgm:ptLst>
  <dgm:cxnLst>
    <dgm:cxn modelId="{164BABE6-AD7F-479F-8753-9C28F65B58AA}" srcId="{8EB1D179-D23D-41D4-AEEF-E4B9FEB06903}" destId="{3F25DA44-7F3E-4C17-A40B-7F663FDBEA65}" srcOrd="0" destOrd="0" parTransId="{EE9066D1-3403-4469-8E8C-0D40A82430F2}" sibTransId="{8EC5AF5E-9C9F-410A-A755-A3EA5186F948}"/>
    <dgm:cxn modelId="{EFE44124-CA43-498C-8977-AAD72FA21D73}" srcId="{8EB1D179-D23D-41D4-AEEF-E4B9FEB06903}" destId="{2E2F4D3A-969C-4DB2-9FA9-5C4A40369351}" srcOrd="1" destOrd="0" parTransId="{1E934BFE-4D40-486C-8784-F698A10C4CF5}" sibTransId="{EC1AFF77-9232-4EEB-95CB-85CEAB3B1FC0}"/>
    <dgm:cxn modelId="{B181B3DA-E514-4628-BDDE-3EB35A1DA11C}" srcId="{8EB1D179-D23D-41D4-AEEF-E4B9FEB06903}" destId="{37B86CFA-59B5-46FA-8A6B-9FB187CE14DF}" srcOrd="2" destOrd="0" parTransId="{9DABF4F3-A9E6-40B1-A863-AC9409CC14BB}" sibTransId="{18EFF3C3-47F9-402B-A3F3-E9310EA281B4}"/>
    <dgm:cxn modelId="{2B210573-1111-4279-9D56-9AC452E94989}" type="presOf" srcId="{8EB1D179-D23D-41D4-AEEF-E4B9FEB06903}" destId="{BF708676-7EFC-4C81-9D3A-3E677EAC1C7B}" srcOrd="0" destOrd="0" presId="urn:microsoft.com/office/officeart/2005/8/layout/process1"/>
    <dgm:cxn modelId="{D109C724-6599-4F6B-8D30-E173523ACC0D}" type="presParOf" srcId="{BF708676-7EFC-4C81-9D3A-3E677EAC1C7B}" destId="{111DEAC9-5D4C-4A6A-A44E-082A26F60596}" srcOrd="0" destOrd="0" presId="urn:microsoft.com/office/officeart/2005/8/layout/process1"/>
    <dgm:cxn modelId="{CF946FCA-D4F2-497E-B236-B6A50DAFF18C}" type="presOf" srcId="{3F25DA44-7F3E-4C17-A40B-7F663FDBEA65}" destId="{111DEAC9-5D4C-4A6A-A44E-082A26F60596}" srcOrd="0" destOrd="0" presId="urn:microsoft.com/office/officeart/2005/8/layout/process1"/>
    <dgm:cxn modelId="{7C1D6BA4-924C-48B3-9348-70709675F81B}" type="presParOf" srcId="{BF708676-7EFC-4C81-9D3A-3E677EAC1C7B}" destId="{8A5CF0CE-3323-464D-9C63-05C1BDB053F5}" srcOrd="1" destOrd="0" presId="urn:microsoft.com/office/officeart/2005/8/layout/process1"/>
    <dgm:cxn modelId="{A9C8A4A4-31B9-4310-AF30-CDA7B8001BF9}" type="presOf" srcId="{8EC5AF5E-9C9F-410A-A755-A3EA5186F948}" destId="{8A5CF0CE-3323-464D-9C63-05C1BDB053F5}" srcOrd="0" destOrd="0" presId="urn:microsoft.com/office/officeart/2005/8/layout/process1"/>
    <dgm:cxn modelId="{9051B99F-19F4-4390-B6D6-93E39AC16B4A}" type="presParOf" srcId="{8A5CF0CE-3323-464D-9C63-05C1BDB053F5}" destId="{5FA465F6-7607-499F-BFB2-52F4E071FB67}" srcOrd="0" destOrd="1" presId="urn:microsoft.com/office/officeart/2005/8/layout/process1"/>
    <dgm:cxn modelId="{8DB9DB7A-662B-4A81-8A3F-685D7A0A4943}" type="presOf" srcId="{8EC5AF5E-9C9F-410A-A755-A3EA5186F948}" destId="{5FA465F6-7607-499F-BFB2-52F4E071FB67}" srcOrd="1" destOrd="0" presId="urn:microsoft.com/office/officeart/2005/8/layout/process1"/>
    <dgm:cxn modelId="{FCA8FC33-E5EE-450B-AD95-9625786D73B0}" type="presParOf" srcId="{BF708676-7EFC-4C81-9D3A-3E677EAC1C7B}" destId="{552FB8E7-A5FB-4CC3-94C3-CE0BDF19F9F1}" srcOrd="2" destOrd="0" presId="urn:microsoft.com/office/officeart/2005/8/layout/process1"/>
    <dgm:cxn modelId="{2D579767-67B0-4163-8575-491605128435}" type="presOf" srcId="{2E2F4D3A-969C-4DB2-9FA9-5C4A40369351}" destId="{552FB8E7-A5FB-4CC3-94C3-CE0BDF19F9F1}" srcOrd="0" destOrd="0" presId="urn:microsoft.com/office/officeart/2005/8/layout/process1"/>
    <dgm:cxn modelId="{996EB9C5-83A2-4C90-99FF-D5C84BBF3E22}" type="presParOf" srcId="{BF708676-7EFC-4C81-9D3A-3E677EAC1C7B}" destId="{353C3794-50AA-4D44-83C9-CE28317C3317}" srcOrd="3" destOrd="0" presId="urn:microsoft.com/office/officeart/2005/8/layout/process1"/>
    <dgm:cxn modelId="{F7D17F05-AAC9-4043-8895-D5D602EF7ED6}" type="presOf" srcId="{EC1AFF77-9232-4EEB-95CB-85CEAB3B1FC0}" destId="{353C3794-50AA-4D44-83C9-CE28317C3317}" srcOrd="0" destOrd="0" presId="urn:microsoft.com/office/officeart/2005/8/layout/process1"/>
    <dgm:cxn modelId="{1903AA18-24B3-448A-81B8-0FE7CD241349}" type="presParOf" srcId="{353C3794-50AA-4D44-83C9-CE28317C3317}" destId="{5AFF040D-0639-4120-9E39-DA822CF9F321}" srcOrd="0" destOrd="3" presId="urn:microsoft.com/office/officeart/2005/8/layout/process1"/>
    <dgm:cxn modelId="{BC0CA693-9AFC-4D2B-866E-2B31B607008B}" type="presOf" srcId="{EC1AFF77-9232-4EEB-95CB-85CEAB3B1FC0}" destId="{5AFF040D-0639-4120-9E39-DA822CF9F321}" srcOrd="1" destOrd="0" presId="urn:microsoft.com/office/officeart/2005/8/layout/process1"/>
    <dgm:cxn modelId="{148AE4F5-B3A8-448E-9C4F-FF8021E0886C}" type="presParOf" srcId="{BF708676-7EFC-4C81-9D3A-3E677EAC1C7B}" destId="{A1E15D63-E1FF-4A28-A04F-A2B65927BC31}" srcOrd="4" destOrd="0" presId="urn:microsoft.com/office/officeart/2005/8/layout/process1"/>
    <dgm:cxn modelId="{B428937E-9C23-4D2B-9AD8-D90CD6B97A6C}" type="presOf" srcId="{37B86CFA-59B5-46FA-8A6B-9FB187CE14DF}" destId="{A1E15D63-E1FF-4A28-A04F-A2B65927BC31}" srcOrd="0" destOrd="0" presId="urn:microsoft.com/office/officeart/2005/8/layout/process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728441" cy="5025830"/>
        <a:chOff x="0" y="0"/>
        <a:chExt cx="7728441" cy="5025830"/>
      </a:xfrm>
    </dsp:grpSpPr>
    <dsp:sp modelId="{B49960C0-2478-4BCF-A9C0-745AB8F5088C}">
      <dsp:nvSpPr>
        <dsp:cNvPr id="3" name="椭圆 2"/>
        <dsp:cNvSpPr/>
      </dsp:nvSpPr>
      <dsp:spPr bwMode="white">
        <a:xfrm>
          <a:off x="3202927" y="1851622"/>
          <a:ext cx="1322587" cy="1322587"/>
        </a:xfrm>
        <a:prstGeom prst="ellipse">
          <a:avLst/>
        </a:prstGeom>
      </dsp:spPr>
      <dsp:style>
        <a:lnRef idx="2">
          <a:schemeClr val="lt1"/>
        </a:lnRef>
        <a:fillRef idx="1">
          <a:schemeClr val="accent2"/>
        </a:fillRef>
        <a:effectRef idx="0">
          <a:scrgbClr r="0" g="0" b="0"/>
        </a:effectRef>
        <a:fontRef idx="minor">
          <a:schemeClr val="lt1"/>
        </a:fontRef>
      </dsp:style>
      <dsp:txBody>
        <a:bodyPr vert="horz" wrap="square" lIns="35560" tIns="35560" rIns="35560" bIns="35560"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zh-CN" altLang="en-US" b="1">
              <a:solidFill>
                <a:srgbClr val="250EFA"/>
              </a:solidFill>
              <a:latin typeface="方正粗黑宋简体" panose="02000000000000000000" charset="-122"/>
              <a:ea typeface="方正粗黑宋简体" panose="02000000000000000000" charset="-122"/>
            </a:rPr>
            <a:t>证据管理</a:t>
          </a:r>
          <a:endParaRPr lang="zh-CN" altLang="en-US" b="1">
            <a:solidFill>
              <a:srgbClr val="250EFA"/>
            </a:solidFill>
            <a:latin typeface="方正粗黑宋简体" panose="02000000000000000000" charset="-122"/>
            <a:ea typeface="方正粗黑宋简体" panose="02000000000000000000" charset="-122"/>
          </a:endParaRPr>
        </a:p>
      </dsp:txBody>
      <dsp:txXfrm>
        <a:off x="3202927" y="1851622"/>
        <a:ext cx="1322587" cy="1322587"/>
      </dsp:txXfrm>
    </dsp:sp>
    <dsp:sp modelId="{EC0B8BA3-D1A0-4681-887A-385E8DD367D4}">
      <dsp:nvSpPr>
        <dsp:cNvPr id="4" name="右箭头 3"/>
        <dsp:cNvSpPr/>
      </dsp:nvSpPr>
      <dsp:spPr bwMode="white">
        <a:xfrm rot="16199999">
          <a:off x="3724026" y="1362265"/>
          <a:ext cx="280388" cy="449680"/>
        </a:xfrm>
        <a:prstGeom prst="rightArrow">
          <a:avLst>
            <a:gd name="adj1" fmla="val 60000"/>
            <a:gd name="adj2" fmla="val 50000"/>
          </a:avLst>
        </a:prstGeom>
      </dsp:spPr>
      <dsp:style>
        <a:lnRef idx="0">
          <a:schemeClr val="accent2">
            <a:tint val="60000"/>
          </a:schemeClr>
        </a:lnRef>
        <a:fillRef idx="1">
          <a:schemeClr val="accent2">
            <a:tint val="60000"/>
          </a:schemeClr>
        </a:fillRef>
        <a:effectRef idx="0">
          <a:scrgbClr r="0" g="0" b="0"/>
        </a:effectRef>
        <a:fontRef idx="minor">
          <a:schemeClr val="lt1"/>
        </a:fontRef>
      </dsp:style>
      <dsp:txBody>
        <a:bodyPr lIns="0" tIns="0" rIns="0" bIns="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endParaRPr lang="zh-CN" altLang="en-US"/>
        </a:p>
      </dsp:txBody>
      <dsp:txXfrm rot="16199999">
        <a:off x="3724026" y="1362265"/>
        <a:ext cx="280388" cy="449680"/>
      </dsp:txXfrm>
    </dsp:sp>
    <dsp:sp modelId="{E439FB7C-643C-454F-9092-F27C7C66C5B0}">
      <dsp:nvSpPr>
        <dsp:cNvPr id="5" name="椭圆 4"/>
        <dsp:cNvSpPr/>
      </dsp:nvSpPr>
      <dsp:spPr bwMode="white">
        <a:xfrm>
          <a:off x="3202927" y="0"/>
          <a:ext cx="1322587" cy="1322587"/>
        </a:xfrm>
        <a:prstGeom prst="ellipse">
          <a:avLst/>
        </a:prstGeom>
      </dsp:spPr>
      <dsp:style>
        <a:lnRef idx="2">
          <a:schemeClr val="lt1"/>
        </a:lnRef>
        <a:fillRef idx="1">
          <a:schemeClr val="accent2"/>
        </a:fillRef>
        <a:effectRef idx="0">
          <a:scrgbClr r="0" g="0" b="0"/>
        </a:effectRef>
        <a:fontRef idx="minor">
          <a:schemeClr val="lt1"/>
        </a:fontRef>
      </dsp:style>
      <dsp:txBody>
        <a:bodyPr vert="horz" wrap="square" lIns="35560" tIns="35560" rIns="35560" bIns="35560"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zh-CN" altLang="en-US" b="1">
              <a:latin typeface="方正粗黑宋简体" panose="02000000000000000000" charset="-122"/>
              <a:ea typeface="方正粗黑宋简体" panose="02000000000000000000" charset="-122"/>
            </a:rPr>
            <a:t>证据裁判</a:t>
          </a:r>
          <a:endParaRPr lang="zh-CN" altLang="en-US" b="1">
            <a:latin typeface="方正粗黑宋简体" panose="02000000000000000000" charset="-122"/>
            <a:ea typeface="方正粗黑宋简体" panose="02000000000000000000" charset="-122"/>
          </a:endParaRPr>
        </a:p>
      </dsp:txBody>
      <dsp:txXfrm>
        <a:off x="3202927" y="0"/>
        <a:ext cx="1322587" cy="1322587"/>
      </dsp:txXfrm>
    </dsp:sp>
    <dsp:sp modelId="{7B6555EF-08DC-4AF8-B351-7FF0D98BC600}">
      <dsp:nvSpPr>
        <dsp:cNvPr id="6" name="右箭头 5"/>
        <dsp:cNvSpPr/>
      </dsp:nvSpPr>
      <dsp:spPr bwMode="white">
        <a:xfrm>
          <a:off x="4649837" y="2288075"/>
          <a:ext cx="280388" cy="449680"/>
        </a:xfrm>
        <a:prstGeom prst="rightArrow">
          <a:avLst>
            <a:gd name="adj1" fmla="val 60000"/>
            <a:gd name="adj2" fmla="val 50000"/>
          </a:avLst>
        </a:prstGeom>
      </dsp:spPr>
      <dsp:style>
        <a:lnRef idx="0">
          <a:schemeClr val="accent2">
            <a:tint val="60000"/>
          </a:schemeClr>
        </a:lnRef>
        <a:fillRef idx="1">
          <a:schemeClr val="accent2">
            <a:tint val="60000"/>
          </a:schemeClr>
        </a:fillRef>
        <a:effectRef idx="0">
          <a:scrgbClr r="0" g="0" b="0"/>
        </a:effectRef>
        <a:fontRef idx="minor">
          <a:schemeClr val="lt1"/>
        </a:fontRef>
      </dsp:style>
      <dsp:txBody>
        <a:bodyPr lIns="0" tIns="0" rIns="0" bIns="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endParaRPr lang="zh-CN" altLang="en-US"/>
        </a:p>
      </dsp:txBody>
      <dsp:txXfrm>
        <a:off x="4649837" y="2288075"/>
        <a:ext cx="280388" cy="449680"/>
      </dsp:txXfrm>
    </dsp:sp>
    <dsp:sp modelId="{DA72E5D4-62CF-433D-B5E8-B21F597C9891}">
      <dsp:nvSpPr>
        <dsp:cNvPr id="7" name="椭圆 6"/>
        <dsp:cNvSpPr/>
      </dsp:nvSpPr>
      <dsp:spPr bwMode="white">
        <a:xfrm>
          <a:off x="5054549" y="1851622"/>
          <a:ext cx="1322587" cy="1322587"/>
        </a:xfrm>
        <a:prstGeom prst="ellipse">
          <a:avLst/>
        </a:prstGeom>
      </dsp:spPr>
      <dsp:style>
        <a:lnRef idx="2">
          <a:schemeClr val="lt1"/>
        </a:lnRef>
        <a:fillRef idx="1">
          <a:schemeClr val="accent2"/>
        </a:fillRef>
        <a:effectRef idx="0">
          <a:scrgbClr r="0" g="0" b="0"/>
        </a:effectRef>
        <a:fontRef idx="minor">
          <a:schemeClr val="lt1"/>
        </a:fontRef>
      </dsp:style>
      <dsp:txBody>
        <a:bodyPr vert="horz" wrap="square" lIns="35560" tIns="35560" rIns="35560" bIns="35560"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zh-CN" altLang="en-US" b="1">
              <a:latin typeface="方正粗黑宋简体" panose="02000000000000000000" charset="-122"/>
              <a:ea typeface="方正粗黑宋简体" panose="02000000000000000000" charset="-122"/>
            </a:rPr>
            <a:t>履约证据</a:t>
          </a:r>
          <a:endParaRPr lang="zh-CN" altLang="en-US" b="1">
            <a:latin typeface="方正粗黑宋简体" panose="02000000000000000000" charset="-122"/>
            <a:ea typeface="方正粗黑宋简体" panose="02000000000000000000" charset="-122"/>
          </a:endParaRPr>
        </a:p>
      </dsp:txBody>
      <dsp:txXfrm>
        <a:off x="5054549" y="1851622"/>
        <a:ext cx="1322587" cy="1322587"/>
      </dsp:txXfrm>
    </dsp:sp>
    <dsp:sp modelId="{BAA4AF61-D85D-4172-B49F-287A0B9C89FD}">
      <dsp:nvSpPr>
        <dsp:cNvPr id="8" name="右箭头 7"/>
        <dsp:cNvSpPr/>
      </dsp:nvSpPr>
      <dsp:spPr bwMode="white">
        <a:xfrm rot="5400000">
          <a:off x="3724026" y="3213886"/>
          <a:ext cx="280388" cy="449680"/>
        </a:xfrm>
        <a:prstGeom prst="rightArrow">
          <a:avLst>
            <a:gd name="adj1" fmla="val 60000"/>
            <a:gd name="adj2" fmla="val 50000"/>
          </a:avLst>
        </a:prstGeom>
      </dsp:spPr>
      <dsp:style>
        <a:lnRef idx="0">
          <a:schemeClr val="accent2">
            <a:tint val="60000"/>
          </a:schemeClr>
        </a:lnRef>
        <a:fillRef idx="1">
          <a:schemeClr val="accent2">
            <a:tint val="60000"/>
          </a:schemeClr>
        </a:fillRef>
        <a:effectRef idx="0">
          <a:scrgbClr r="0" g="0" b="0"/>
        </a:effectRef>
        <a:fontRef idx="minor">
          <a:schemeClr val="lt1"/>
        </a:fontRef>
      </dsp:style>
      <dsp:txBody>
        <a:bodyPr rot="10800000" lIns="0" tIns="0" rIns="0" bIns="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endParaRPr lang="zh-CN" altLang="en-US"/>
        </a:p>
      </dsp:txBody>
      <dsp:txXfrm rot="5400000">
        <a:off x="3724026" y="3213886"/>
        <a:ext cx="280388" cy="449680"/>
      </dsp:txXfrm>
    </dsp:sp>
    <dsp:sp modelId="{9E9F3594-8892-41E8-B3EB-FCDEECCFF202}">
      <dsp:nvSpPr>
        <dsp:cNvPr id="9" name="椭圆 8"/>
        <dsp:cNvSpPr/>
      </dsp:nvSpPr>
      <dsp:spPr bwMode="white">
        <a:xfrm>
          <a:off x="3202927" y="3703243"/>
          <a:ext cx="1322587" cy="1322587"/>
        </a:xfrm>
        <a:prstGeom prst="ellipse">
          <a:avLst/>
        </a:prstGeom>
      </dsp:spPr>
      <dsp:style>
        <a:lnRef idx="2">
          <a:schemeClr val="lt1"/>
        </a:lnRef>
        <a:fillRef idx="1">
          <a:schemeClr val="accent2"/>
        </a:fillRef>
        <a:effectRef idx="0">
          <a:scrgbClr r="0" g="0" b="0"/>
        </a:effectRef>
        <a:fontRef idx="minor">
          <a:schemeClr val="lt1"/>
        </a:fontRef>
      </dsp:style>
      <dsp:txBody>
        <a:bodyPr vert="horz" wrap="square" lIns="35560" tIns="35560" rIns="35560" bIns="35560"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zh-CN" altLang="en-US" b="1">
              <a:latin typeface="方正粗黑宋简体" panose="02000000000000000000" charset="-122"/>
              <a:ea typeface="方正粗黑宋简体" panose="02000000000000000000" charset="-122"/>
            </a:rPr>
            <a:t>解约证据</a:t>
          </a:r>
          <a:endParaRPr lang="zh-CN" altLang="en-US" b="1">
            <a:latin typeface="方正粗黑宋简体" panose="02000000000000000000" charset="-122"/>
            <a:ea typeface="方正粗黑宋简体" panose="02000000000000000000" charset="-122"/>
          </a:endParaRPr>
        </a:p>
      </dsp:txBody>
      <dsp:txXfrm>
        <a:off x="3202927" y="3703243"/>
        <a:ext cx="1322587" cy="1322587"/>
      </dsp:txXfrm>
    </dsp:sp>
    <dsp:sp modelId="{61326397-1233-4C08-8969-7FBCBC2B26B2}">
      <dsp:nvSpPr>
        <dsp:cNvPr id="10" name="右箭头 9"/>
        <dsp:cNvSpPr/>
      </dsp:nvSpPr>
      <dsp:spPr bwMode="white">
        <a:xfrm rot="10800000">
          <a:off x="2798216" y="2288075"/>
          <a:ext cx="280388" cy="449680"/>
        </a:xfrm>
        <a:prstGeom prst="rightArrow">
          <a:avLst>
            <a:gd name="adj1" fmla="val 60000"/>
            <a:gd name="adj2" fmla="val 50000"/>
          </a:avLst>
        </a:prstGeom>
      </dsp:spPr>
      <dsp:style>
        <a:lnRef idx="0">
          <a:schemeClr val="accent2">
            <a:tint val="60000"/>
          </a:schemeClr>
        </a:lnRef>
        <a:fillRef idx="1">
          <a:schemeClr val="accent2">
            <a:tint val="60000"/>
          </a:schemeClr>
        </a:fillRef>
        <a:effectRef idx="0">
          <a:scrgbClr r="0" g="0" b="0"/>
        </a:effectRef>
        <a:fontRef idx="minor">
          <a:schemeClr val="lt1"/>
        </a:fontRef>
      </dsp:style>
      <dsp:txBody>
        <a:bodyPr rot="10800000" lIns="0" tIns="0" rIns="0" bIns="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endParaRPr lang="zh-CN" altLang="en-US"/>
        </a:p>
      </dsp:txBody>
      <dsp:txXfrm rot="10800000">
        <a:off x="2798216" y="2288075"/>
        <a:ext cx="280388" cy="449680"/>
      </dsp:txXfrm>
    </dsp:sp>
    <dsp:sp modelId="{EFD94A1D-1705-44D4-9F71-52ACA21AC469}">
      <dsp:nvSpPr>
        <dsp:cNvPr id="11" name="椭圆 10"/>
        <dsp:cNvSpPr/>
      </dsp:nvSpPr>
      <dsp:spPr bwMode="white">
        <a:xfrm>
          <a:off x="1351305" y="1851622"/>
          <a:ext cx="1322587" cy="1322587"/>
        </a:xfrm>
        <a:prstGeom prst="ellipse">
          <a:avLst/>
        </a:prstGeom>
      </dsp:spPr>
      <dsp:style>
        <a:lnRef idx="2">
          <a:schemeClr val="lt1"/>
        </a:lnRef>
        <a:fillRef idx="1">
          <a:schemeClr val="accent2"/>
        </a:fillRef>
        <a:effectRef idx="0">
          <a:scrgbClr r="0" g="0" b="0"/>
        </a:effectRef>
        <a:fontRef idx="minor">
          <a:schemeClr val="lt1"/>
        </a:fontRef>
      </dsp:style>
      <dsp:txBody>
        <a:bodyPr vert="horz" wrap="square" lIns="35560" tIns="35560" rIns="35560" bIns="35560"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zh-CN" altLang="en-US" b="1">
              <a:latin typeface="方正粗黑宋简体" panose="02000000000000000000" charset="-122"/>
              <a:ea typeface="方正粗黑宋简体" panose="02000000000000000000" charset="-122"/>
            </a:rPr>
            <a:t>入职证据</a:t>
          </a:r>
          <a:endParaRPr lang="zh-CN" altLang="en-US" b="1">
            <a:latin typeface="方正粗黑宋简体" panose="02000000000000000000" charset="-122"/>
            <a:ea typeface="方正粗黑宋简体" panose="02000000000000000000" charset="-122"/>
          </a:endParaRPr>
        </a:p>
      </dsp:txBody>
      <dsp:txXfrm>
        <a:off x="1351305" y="1851622"/>
        <a:ext cx="1322587" cy="1322587"/>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881184" cy="1432694"/>
        <a:chOff x="0" y="0"/>
        <a:chExt cx="8881184" cy="1432694"/>
      </a:xfrm>
    </dsp:grpSpPr>
    <dsp:sp modelId="{111DEAC9-5D4C-4A6A-A44E-082A26F60596}">
      <dsp:nvSpPr>
        <dsp:cNvPr id="3" name="圆角矩形 2"/>
        <dsp:cNvSpPr/>
      </dsp:nvSpPr>
      <dsp:spPr bwMode="white">
        <a:xfrm>
          <a:off x="0" y="0"/>
          <a:ext cx="2337154" cy="1432694"/>
        </a:xfrm>
        <a:prstGeom prst="roundRect">
          <a:avLst>
            <a:gd name="adj" fmla="val 10000"/>
          </a:avLst>
        </a:prstGeom>
      </dsp:spPr>
      <dsp:style>
        <a:lnRef idx="2">
          <a:schemeClr val="lt1"/>
        </a:lnRef>
        <a:fillRef idx="1">
          <a:schemeClr val="accent4">
            <a:hueOff val="0"/>
            <a:satOff val="0"/>
            <a:lumOff val="0"/>
            <a:alpha val="100000"/>
          </a:schemeClr>
        </a:fillRef>
        <a:effectRef idx="0">
          <a:scrgbClr r="0" g="0" b="0"/>
        </a:effectRef>
        <a:fontRef idx="minor">
          <a:schemeClr val="lt1"/>
        </a:fontRef>
      </dsp:style>
      <dsp:txBody>
        <a:bodyPr vert="horz" wrap="square" lIns="144780" tIns="144780" rIns="144780" bIns="144780" anchor="ctr"/>
        <a:lstStyle>
          <a:lvl1pPr algn="ctr">
            <a:defRPr sz="3800"/>
          </a:lvl1pPr>
          <a:lvl2pPr marL="285750" indent="-285750" algn="ctr">
            <a:defRPr sz="2900"/>
          </a:lvl2pPr>
          <a:lvl3pPr marL="571500" indent="-285750" algn="ctr">
            <a:defRPr sz="2900"/>
          </a:lvl3pPr>
          <a:lvl4pPr marL="857250" indent="-285750" algn="ctr">
            <a:defRPr sz="2900"/>
          </a:lvl4pPr>
          <a:lvl5pPr marL="1143000" indent="-285750" algn="ctr">
            <a:defRPr sz="2900"/>
          </a:lvl5pPr>
          <a:lvl6pPr marL="1428750" indent="-285750" algn="ctr">
            <a:defRPr sz="2900"/>
          </a:lvl6pPr>
          <a:lvl7pPr marL="1714500" indent="-285750" algn="ctr">
            <a:defRPr sz="2900"/>
          </a:lvl7pPr>
          <a:lvl8pPr marL="2000250" indent="-285750" algn="ctr">
            <a:defRPr sz="2900"/>
          </a:lvl8pPr>
          <a:lvl9pPr marL="2286000" indent="-285750" algn="ctr">
            <a:defRPr sz="2900"/>
          </a:lvl9pPr>
        </a:lstStyle>
        <a:p>
          <a:pPr lvl="0">
            <a:lnSpc>
              <a:spcPct val="100000"/>
            </a:lnSpc>
            <a:spcBef>
              <a:spcPct val="0"/>
            </a:spcBef>
            <a:spcAft>
              <a:spcPct val="35000"/>
            </a:spcAft>
          </a:pPr>
          <a:r>
            <a:rPr lang="zh-CN" altLang="en-US" b="1">
              <a:solidFill>
                <a:schemeClr val="tx1"/>
              </a:solidFill>
            </a:rPr>
            <a:t>自行协商</a:t>
          </a:r>
          <a:endParaRPr lang="zh-CN" altLang="en-US" b="1">
            <a:solidFill>
              <a:schemeClr val="tx1"/>
            </a:solidFill>
          </a:endParaRPr>
        </a:p>
      </dsp:txBody>
      <dsp:txXfrm>
        <a:off x="0" y="0"/>
        <a:ext cx="2337154" cy="1432694"/>
      </dsp:txXfrm>
    </dsp:sp>
    <dsp:sp modelId="{8A5CF0CE-3323-464D-9C63-05C1BDB053F5}">
      <dsp:nvSpPr>
        <dsp:cNvPr id="4" name="右箭头 3"/>
        <dsp:cNvSpPr/>
      </dsp:nvSpPr>
      <dsp:spPr bwMode="white">
        <a:xfrm>
          <a:off x="2556846" y="426540"/>
          <a:ext cx="495477" cy="579614"/>
        </a:xfrm>
        <a:prstGeom prst="rightArrow">
          <a:avLst>
            <a:gd name="adj1" fmla="val 60000"/>
            <a:gd name="adj2" fmla="val 50000"/>
          </a:avLst>
        </a:prstGeom>
      </dsp:spPr>
      <dsp:style>
        <a:lnRef idx="0">
          <a:schemeClr val="lt1"/>
        </a:lnRef>
        <a:fillRef idx="1">
          <a:schemeClr val="accent4">
            <a:hueOff val="0"/>
            <a:satOff val="0"/>
            <a:lumOff val="0"/>
            <a:alpha val="100000"/>
          </a:schemeClr>
        </a:fillRef>
        <a:effectRef idx="0">
          <a:scrgbClr r="0" g="0" b="0"/>
        </a:effectRef>
        <a:fontRef idx="minor">
          <a:schemeClr val="lt1"/>
        </a:fontRef>
      </dsp:style>
      <dsp:txBody>
        <a:bodyPr lIns="0" tIns="0" rIns="0" bIns="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endParaRPr lang="zh-CN" altLang="en-US"/>
        </a:p>
      </dsp:txBody>
      <dsp:txXfrm>
        <a:off x="2556846" y="426540"/>
        <a:ext cx="495477" cy="579614"/>
      </dsp:txXfrm>
    </dsp:sp>
    <dsp:sp modelId="{552FB8E7-A5FB-4CC3-94C3-CE0BDF19F9F1}">
      <dsp:nvSpPr>
        <dsp:cNvPr id="5" name="圆角矩形 4"/>
        <dsp:cNvSpPr/>
      </dsp:nvSpPr>
      <dsp:spPr bwMode="white">
        <a:xfrm>
          <a:off x="3272015" y="0"/>
          <a:ext cx="2337154" cy="1432694"/>
        </a:xfrm>
        <a:prstGeom prst="roundRect">
          <a:avLst>
            <a:gd name="adj" fmla="val 10000"/>
          </a:avLst>
        </a:prstGeom>
      </dsp:spPr>
      <dsp:style>
        <a:lnRef idx="2">
          <a:schemeClr val="lt1"/>
        </a:lnRef>
        <a:fillRef idx="1">
          <a:schemeClr val="accent4">
            <a:hueOff val="5190000"/>
            <a:satOff val="-23921"/>
            <a:lumOff val="784"/>
            <a:alpha val="100000"/>
          </a:schemeClr>
        </a:fillRef>
        <a:effectRef idx="0">
          <a:scrgbClr r="0" g="0" b="0"/>
        </a:effectRef>
        <a:fontRef idx="minor">
          <a:schemeClr val="lt1"/>
        </a:fontRef>
      </dsp:style>
      <dsp:txBody>
        <a:bodyPr vert="horz" wrap="square" lIns="144780" tIns="144780" rIns="144780" bIns="144780" anchor="ctr"/>
        <a:lstStyle>
          <a:lvl1pPr algn="ctr">
            <a:defRPr sz="3800"/>
          </a:lvl1pPr>
          <a:lvl2pPr marL="285750" indent="-285750" algn="ctr">
            <a:defRPr sz="2900"/>
          </a:lvl2pPr>
          <a:lvl3pPr marL="571500" indent="-285750" algn="ctr">
            <a:defRPr sz="2900"/>
          </a:lvl3pPr>
          <a:lvl4pPr marL="857250" indent="-285750" algn="ctr">
            <a:defRPr sz="2900"/>
          </a:lvl4pPr>
          <a:lvl5pPr marL="1143000" indent="-285750" algn="ctr">
            <a:defRPr sz="2900"/>
          </a:lvl5pPr>
          <a:lvl6pPr marL="1428750" indent="-285750" algn="ctr">
            <a:defRPr sz="2900"/>
          </a:lvl6pPr>
          <a:lvl7pPr marL="1714500" indent="-285750" algn="ctr">
            <a:defRPr sz="2900"/>
          </a:lvl7pPr>
          <a:lvl8pPr marL="2000250" indent="-285750" algn="ctr">
            <a:defRPr sz="2900"/>
          </a:lvl8pPr>
          <a:lvl9pPr marL="2286000" indent="-285750" algn="ctr">
            <a:defRPr sz="2900"/>
          </a:lvl9pPr>
        </a:lstStyle>
        <a:p>
          <a:pPr lvl="0">
            <a:lnSpc>
              <a:spcPct val="100000"/>
            </a:lnSpc>
            <a:spcBef>
              <a:spcPct val="0"/>
            </a:spcBef>
            <a:spcAft>
              <a:spcPct val="35000"/>
            </a:spcAft>
          </a:pPr>
          <a:r>
            <a:rPr lang="zh-CN" altLang="en-US"/>
            <a:t>多元调解</a:t>
          </a:r>
          <a:endParaRPr lang="zh-CN" altLang="en-US"/>
        </a:p>
      </dsp:txBody>
      <dsp:txXfrm>
        <a:off x="3272015" y="0"/>
        <a:ext cx="2337154" cy="1432694"/>
      </dsp:txXfrm>
    </dsp:sp>
    <dsp:sp modelId="{353C3794-50AA-4D44-83C9-CE28317C3317}">
      <dsp:nvSpPr>
        <dsp:cNvPr id="6" name="右箭头 5"/>
        <dsp:cNvSpPr/>
      </dsp:nvSpPr>
      <dsp:spPr bwMode="white">
        <a:xfrm>
          <a:off x="5828861" y="426540"/>
          <a:ext cx="495477" cy="579614"/>
        </a:xfrm>
        <a:prstGeom prst="rightArrow">
          <a:avLst>
            <a:gd name="adj1" fmla="val 60000"/>
            <a:gd name="adj2" fmla="val 50000"/>
          </a:avLst>
        </a:prstGeom>
      </dsp:spPr>
      <dsp:style>
        <a:lnRef idx="0">
          <a:schemeClr val="lt1"/>
        </a:lnRef>
        <a:fillRef idx="1">
          <a:schemeClr val="accent4">
            <a:hueOff val="10380000"/>
            <a:satOff val="-47842"/>
            <a:lumOff val="1569"/>
            <a:alpha val="100000"/>
          </a:schemeClr>
        </a:fillRef>
        <a:effectRef idx="0">
          <a:scrgbClr r="0" g="0" b="0"/>
        </a:effectRef>
        <a:fontRef idx="minor">
          <a:schemeClr val="lt1"/>
        </a:fontRef>
      </dsp:style>
      <dsp:txBody>
        <a:bodyPr lIns="0" tIns="0" rIns="0" bIns="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endParaRPr lang="zh-CN" altLang="en-US"/>
        </a:p>
      </dsp:txBody>
      <dsp:txXfrm>
        <a:off x="5828861" y="426540"/>
        <a:ext cx="495477" cy="579614"/>
      </dsp:txXfrm>
    </dsp:sp>
    <dsp:sp modelId="{A1E15D63-E1FF-4A28-A04F-A2B65927BC31}">
      <dsp:nvSpPr>
        <dsp:cNvPr id="7" name="圆角矩形 6"/>
        <dsp:cNvSpPr/>
      </dsp:nvSpPr>
      <dsp:spPr bwMode="white">
        <a:xfrm>
          <a:off x="6544030" y="0"/>
          <a:ext cx="2337154" cy="1432694"/>
        </a:xfrm>
        <a:prstGeom prst="roundRect">
          <a:avLst>
            <a:gd name="adj" fmla="val 10000"/>
          </a:avLst>
        </a:prstGeom>
      </dsp:spPr>
      <dsp:style>
        <a:lnRef idx="2">
          <a:schemeClr val="lt1"/>
        </a:lnRef>
        <a:fillRef idx="1">
          <a:schemeClr val="accent4">
            <a:hueOff val="10380000"/>
            <a:satOff val="-47842"/>
            <a:lumOff val="1569"/>
            <a:alpha val="100000"/>
          </a:schemeClr>
        </a:fillRef>
        <a:effectRef idx="0">
          <a:scrgbClr r="0" g="0" b="0"/>
        </a:effectRef>
        <a:fontRef idx="minor">
          <a:schemeClr val="lt1"/>
        </a:fontRef>
      </dsp:style>
      <dsp:txBody>
        <a:bodyPr vert="horz" wrap="square" lIns="121920" tIns="121920" rIns="121920" bIns="121920" anchor="ctr"/>
        <a:lstStyle>
          <a:lvl1pPr algn="ctr">
            <a:defRPr sz="3800"/>
          </a:lvl1pPr>
          <a:lvl2pPr marL="285750" indent="-285750" algn="ctr">
            <a:defRPr sz="2900"/>
          </a:lvl2pPr>
          <a:lvl3pPr marL="571500" indent="-285750" algn="ctr">
            <a:defRPr sz="2900"/>
          </a:lvl3pPr>
          <a:lvl4pPr marL="857250" indent="-285750" algn="ctr">
            <a:defRPr sz="2900"/>
          </a:lvl4pPr>
          <a:lvl5pPr marL="1143000" indent="-285750" algn="ctr">
            <a:defRPr sz="2900"/>
          </a:lvl5pPr>
          <a:lvl6pPr marL="1428750" indent="-285750" algn="ctr">
            <a:defRPr sz="2900"/>
          </a:lvl6pPr>
          <a:lvl7pPr marL="1714500" indent="-285750" algn="ctr">
            <a:defRPr sz="2900"/>
          </a:lvl7pPr>
          <a:lvl8pPr marL="2000250" indent="-285750" algn="ctr">
            <a:defRPr sz="2900"/>
          </a:lvl8pPr>
          <a:lvl9pPr marL="2286000" indent="-285750" algn="ctr">
            <a:defRPr sz="2900"/>
          </a:lvl9pPr>
        </a:lstStyle>
        <a:p>
          <a:pPr lvl="0">
            <a:lnSpc>
              <a:spcPct val="100000"/>
            </a:lnSpc>
            <a:spcBef>
              <a:spcPct val="0"/>
            </a:spcBef>
            <a:spcAft>
              <a:spcPct val="35000"/>
            </a:spcAft>
          </a:pPr>
          <a:r>
            <a:rPr lang="zh-CN" altLang="en-US" sz="3200"/>
            <a:t>仲裁</a:t>
          </a:r>
          <a:endParaRPr lang="zh-CN" altLang="en-US" sz="3200"/>
        </a:p>
        <a:p>
          <a:pPr lvl="0">
            <a:lnSpc>
              <a:spcPct val="100000"/>
            </a:lnSpc>
            <a:spcBef>
              <a:spcPct val="0"/>
            </a:spcBef>
            <a:spcAft>
              <a:spcPct val="35000"/>
            </a:spcAft>
          </a:pPr>
          <a:r>
            <a:rPr lang="zh-CN" altLang="en-US" sz="3200"/>
            <a:t>（诉讼）</a:t>
          </a:r>
          <a:endParaRPr lang="zh-CN" altLang="en-US" sz="3200"/>
        </a:p>
      </dsp:txBody>
      <dsp:txXfrm>
        <a:off x="6544030" y="0"/>
        <a:ext cx="2337154" cy="143269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rSet qsTypeId="urn:microsoft.com/office/officeart/2005/8/quickstyle/simple5"/>
        </dgm:pt>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rSet csTypeId="urn:microsoft.com/office/officeart/2005/8/colors/accent6_5"/>
        </dgm:pt>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9441" y="1279287"/>
            <a:ext cx="6124863"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8518" y="1279525"/>
            <a:ext cx="6125440" cy="34544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36055" y="1122680"/>
            <a:ext cx="1048869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836055" y="3602355"/>
            <a:ext cx="10488690" cy="1655445"/>
          </a:xfrm>
        </p:spPr>
        <p:txBody>
          <a:bodyPr/>
          <a:lstStyle>
            <a:lvl1pPr marL="0" indent="0" algn="ctr">
              <a:buNone/>
              <a:defRPr sz="24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836055" y="327025"/>
            <a:ext cx="10488690" cy="5850255"/>
          </a:xfrm>
        </p:spPr>
        <p:txBody>
          <a:bodyPr/>
          <a:lstStyle>
            <a:lvl2pPr>
              <a:defRPr/>
            </a:lvl2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1000">
        <p15:prstTrans prst="crush"/>
      </p:transition>
    </mc:Choice>
    <mc:Fallback>
      <p:transition spd="slow" advClick="0" advTm="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6055" y="197485"/>
            <a:ext cx="10488690" cy="1325563"/>
          </a:xfrm>
        </p:spPr>
        <p:txBody>
          <a:bodyPr anchor="b" anchorCtr="0"/>
          <a:lstStyle/>
          <a:p>
            <a:r>
              <a:rPr lang="zh-CN" altLang="en-US" smtClean="0"/>
              <a:t>单击此处编辑母版标题样式</a:t>
            </a:r>
            <a:endParaRPr lang="zh-CN" altLang="en-US"/>
          </a:p>
        </p:txBody>
      </p:sp>
      <p:sp>
        <p:nvSpPr>
          <p:cNvPr id="3" name="内容占位符 2"/>
          <p:cNvSpPr>
            <a:spLocks noGrp="1"/>
          </p:cNvSpPr>
          <p:nvPr>
            <p:ph idx="1"/>
          </p:nvPr>
        </p:nvSpPr>
        <p:spPr>
          <a:xfrm>
            <a:off x="836055" y="1702435"/>
            <a:ext cx="10488690" cy="4474845"/>
          </a:xfrm>
        </p:spPr>
        <p:txBody>
          <a:bodyPr/>
          <a:lstStyle>
            <a:lvl2pPr>
              <a:defRPr/>
            </a:lvl2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6055" y="2959100"/>
            <a:ext cx="10488690" cy="2781300"/>
          </a:xfrm>
        </p:spPr>
        <p:txBody>
          <a:bodyPr anchor="t" anchorCtr="0"/>
          <a:lstStyle>
            <a:lvl1pPr>
              <a:defRPr sz="48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6055" y="1722120"/>
            <a:ext cx="10488690" cy="1102995"/>
          </a:xfrm>
        </p:spPr>
        <p:txBody>
          <a:bodyPr lIns="144145" anchor="b" anchorCtr="0"/>
          <a:lstStyle>
            <a:lvl1pPr marL="0" indent="0">
              <a:buNone/>
              <a:defRPr sz="2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lgn="ctr">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6055" y="1825625"/>
            <a:ext cx="516834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56405" y="1825625"/>
            <a:ext cx="516834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7955" y="365125"/>
            <a:ext cx="10488690" cy="800100"/>
          </a:xfrm>
        </p:spPr>
        <p:txBody>
          <a:bodyPr anchor="ctr" anchorCtr="0"/>
          <a:lstStyle>
            <a:lvl1pPr algn="ct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7322" y="1482090"/>
            <a:ext cx="5207609" cy="823595"/>
          </a:xfrm>
        </p:spPr>
        <p:txBody>
          <a:bodyPr anchor="ctr" anchorCtr="0"/>
          <a:lstStyle>
            <a:lvl1pPr marL="0" indent="0">
              <a:buNone/>
              <a:defRPr sz="3200">
                <a:solidFill>
                  <a:srgbClr val="0070C0"/>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6055" y="2368550"/>
            <a:ext cx="5208876" cy="3820795"/>
          </a:xfrm>
        </p:spPr>
        <p:txBody>
          <a:bodyPr/>
          <a:lstStyle>
            <a:lvl1pPr>
              <a:defRPr sz="2800"/>
            </a:lvl1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40644" y="1482090"/>
            <a:ext cx="5084101" cy="823595"/>
          </a:xfrm>
        </p:spPr>
        <p:txBody>
          <a:bodyPr anchor="ctr" anchorCtr="0"/>
          <a:lstStyle>
            <a:lvl1pPr marL="0" indent="0">
              <a:buNone/>
              <a:defRPr sz="3200">
                <a:solidFill>
                  <a:srgbClr val="0070C0"/>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40644" y="2368550"/>
            <a:ext cx="5084101" cy="3820795"/>
          </a:xfrm>
        </p:spPr>
        <p:txBody>
          <a:bodyPr/>
          <a:lstStyle>
            <a:lvl1pPr>
              <a:defRPr sz="2800"/>
            </a:lvl1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6055" y="197485"/>
            <a:ext cx="10488690" cy="1325563"/>
          </a:xfrm>
        </p:spPr>
        <p:txBody>
          <a:bodyPr anchor="b" anchorCtr="0"/>
          <a:lstStyle/>
          <a:p>
            <a:r>
              <a:rPr lang="zh-CN" altLang="en-US" smtClean="0"/>
              <a:t>单击此处编辑母版标题样式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 + 文本">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12667" y="-1905"/>
            <a:ext cx="6999427" cy="6861810"/>
          </a:xfrm>
          <a:noFill/>
        </p:spPr>
        <p:txBody>
          <a:bodyPr lIns="252095" tIns="144145"/>
          <a:lstStyle>
            <a:lvl1pPr marL="0" indent="0" algn="ctr">
              <a:buNone/>
              <a:defRPr sz="18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2" name="标题 1"/>
          <p:cNvSpPr>
            <a:spLocks noGrp="1"/>
          </p:cNvSpPr>
          <p:nvPr>
            <p:ph type="title"/>
          </p:nvPr>
        </p:nvSpPr>
        <p:spPr>
          <a:xfrm>
            <a:off x="7331315" y="457200"/>
            <a:ext cx="4381055" cy="1055370"/>
          </a:xfrm>
        </p:spPr>
        <p:txBody>
          <a:bodyPr anchor="b" anchorCtr="0"/>
          <a:lstStyle>
            <a:lvl1pPr>
              <a:defRPr sz="3200"/>
            </a:lvl1pPr>
          </a:lstStyle>
          <a:p>
            <a:r>
              <a:rPr lang="zh-CN" altLang="en-US" smtClean="0"/>
              <a:t>单击此处编辑母版标题样式</a:t>
            </a:r>
            <a:endParaRPr lang="zh-CN" altLang="en-US"/>
          </a:p>
        </p:txBody>
      </p:sp>
      <p:sp>
        <p:nvSpPr>
          <p:cNvPr id="4" name="文本占位符 3"/>
          <p:cNvSpPr>
            <a:spLocks noGrp="1"/>
          </p:cNvSpPr>
          <p:nvPr>
            <p:ph type="body" sz="half" idx="2"/>
          </p:nvPr>
        </p:nvSpPr>
        <p:spPr>
          <a:xfrm>
            <a:off x="7330682" y="1694180"/>
            <a:ext cx="4382321" cy="4480560"/>
          </a:xfrm>
        </p:spPr>
        <p:txBody>
          <a:bodyPr/>
          <a:lstStyle>
            <a:lvl1pPr marL="0" indent="0">
              <a:buNone/>
              <a:defRPr sz="28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文本 + 图片">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5170240" y="-7620"/>
            <a:ext cx="6999427" cy="6861810"/>
          </a:xfrm>
          <a:noFill/>
        </p:spPr>
        <p:txBody>
          <a:bodyPr lIns="252095" tIns="144145"/>
          <a:lstStyle>
            <a:lvl1pPr marL="0" indent="0" algn="ctr">
              <a:buNone/>
              <a:defRPr sz="18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2" name="标题 1"/>
          <p:cNvSpPr>
            <a:spLocks noGrp="1"/>
          </p:cNvSpPr>
          <p:nvPr>
            <p:ph type="title"/>
          </p:nvPr>
        </p:nvSpPr>
        <p:spPr>
          <a:xfrm>
            <a:off x="408527" y="457200"/>
            <a:ext cx="4268947" cy="1055370"/>
          </a:xfrm>
        </p:spPr>
        <p:txBody>
          <a:bodyPr anchor="t" anchorCtr="0"/>
          <a:lstStyle>
            <a:lvl1pPr>
              <a:defRPr sz="3200"/>
            </a:lvl1pPr>
          </a:lstStyle>
          <a:p>
            <a:r>
              <a:rPr lang="zh-CN" altLang="en-US" smtClean="0"/>
              <a:t>单击此处编辑母版标题样式</a:t>
            </a:r>
            <a:endParaRPr lang="zh-CN" altLang="en-US"/>
          </a:p>
        </p:txBody>
      </p:sp>
      <p:sp>
        <p:nvSpPr>
          <p:cNvPr id="4" name="文本占位符 3"/>
          <p:cNvSpPr>
            <a:spLocks noGrp="1"/>
          </p:cNvSpPr>
          <p:nvPr>
            <p:ph type="body" sz="half" idx="2"/>
          </p:nvPr>
        </p:nvSpPr>
        <p:spPr>
          <a:xfrm>
            <a:off x="408527" y="1694180"/>
            <a:ext cx="4269581" cy="4480560"/>
          </a:xfrm>
        </p:spPr>
        <p:txBody>
          <a:bodyPr/>
          <a:lstStyle>
            <a:lvl1pPr marL="0" indent="0">
              <a:buNone/>
              <a:defRPr sz="28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
        <p:nvSpPr>
          <p:cNvPr id="3" name="竖排标题 1"/>
          <p:cNvSpPr>
            <a:spLocks noGrp="1"/>
          </p:cNvSpPr>
          <p:nvPr>
            <p:ph type="title" orient="vert"/>
          </p:nvPr>
        </p:nvSpPr>
        <p:spPr>
          <a:xfrm>
            <a:off x="8702572" y="365125"/>
            <a:ext cx="2622172" cy="5811838"/>
          </a:xfrm>
        </p:spPr>
        <p:txBody>
          <a:bodyPr vert="eaVert"/>
          <a:p>
            <a:r>
              <a:rPr lang="zh-CN" altLang="en-US" smtClean="0"/>
              <a:t>单击此处编辑母版标题样式</a:t>
            </a:r>
            <a:endParaRPr lang="zh-CN" altLang="en-US"/>
          </a:p>
        </p:txBody>
      </p:sp>
      <p:sp>
        <p:nvSpPr>
          <p:cNvPr id="7" name="竖排文字占位符 2"/>
          <p:cNvSpPr>
            <a:spLocks noGrp="1"/>
          </p:cNvSpPr>
          <p:nvPr>
            <p:ph type="body" orient="vert" idx="1"/>
          </p:nvPr>
        </p:nvSpPr>
        <p:spPr>
          <a:xfrm>
            <a:off x="836055" y="365125"/>
            <a:ext cx="7714507" cy="5811838"/>
          </a:xfrm>
        </p:spPr>
        <p:txBody>
          <a:bodyPr vert="eaVert"/>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bg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6055" y="365125"/>
            <a:ext cx="10488690" cy="1325563"/>
          </a:xfrm>
          <a:prstGeom prst="rect">
            <a:avLst/>
          </a:prstGeom>
          <a:effectLst>
            <a:outerShdw blurRad="88900" dist="101600" dir="5400000" algn="ctr" rotWithShape="0">
              <a:srgbClr val="000000">
                <a:alpha val="2000"/>
              </a:srgbClr>
            </a:outerShdw>
          </a:effectLst>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6055" y="1825625"/>
            <a:ext cx="1048869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6055" y="6356350"/>
            <a:ext cx="2736180" cy="365125"/>
          </a:xfrm>
          <a:prstGeom prst="rect">
            <a:avLst/>
          </a:prstGeom>
        </p:spPr>
        <p:txBody>
          <a:bodyPr vert="horz" lIns="91440" tIns="45720" rIns="91440" bIns="45720" rtlCol="0" anchor="ctr"/>
          <a:lstStyle>
            <a:lvl1pPr algn="l">
              <a:defRPr sz="1200">
                <a:solidFill>
                  <a:schemeClr val="tx1">
                    <a:tint val="75000"/>
                  </a:schemeClr>
                </a:solidFill>
                <a:latin typeface="微软雅黑 Light" panose="020B0502040204020203" charset="-122"/>
                <a:ea typeface="微软雅黑 Light" panose="020B0502040204020203" charset="-122"/>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28265" y="6356350"/>
            <a:ext cx="4104270" cy="365125"/>
          </a:xfrm>
          <a:prstGeom prst="rect">
            <a:avLst/>
          </a:prstGeom>
        </p:spPr>
        <p:txBody>
          <a:bodyPr vert="horz" lIns="91440" tIns="45720" rIns="91440" bIns="45720" rtlCol="0" anchor="ctr"/>
          <a:lstStyle>
            <a:lvl1pPr algn="ctr">
              <a:defRPr sz="1200">
                <a:solidFill>
                  <a:schemeClr val="tx1">
                    <a:tint val="75000"/>
                  </a:schemeClr>
                </a:solidFill>
                <a:latin typeface="微软雅黑 Light" panose="020B0502040204020203" charset="-122"/>
                <a:ea typeface="微软雅黑 Light" panose="020B0502040204020203" charset="-122"/>
              </a:defRPr>
            </a:lvl1pPr>
          </a:lstStyle>
          <a:p>
            <a:endParaRPr lang="zh-CN" altLang="en-US"/>
          </a:p>
        </p:txBody>
      </p:sp>
      <p:sp>
        <p:nvSpPr>
          <p:cNvPr id="6" name="灯片编号占位符 5"/>
          <p:cNvSpPr>
            <a:spLocks noGrp="1"/>
          </p:cNvSpPr>
          <p:nvPr>
            <p:ph type="sldNum" sz="quarter" idx="4"/>
          </p:nvPr>
        </p:nvSpPr>
        <p:spPr>
          <a:xfrm>
            <a:off x="8588565" y="6356350"/>
            <a:ext cx="2736180" cy="365125"/>
          </a:xfrm>
          <a:prstGeom prst="rect">
            <a:avLst/>
          </a:prstGeom>
        </p:spPr>
        <p:txBody>
          <a:bodyPr vert="horz" lIns="91440" tIns="45720" rIns="91440" bIns="45720" rtlCol="0" anchor="ctr"/>
          <a:lstStyle>
            <a:lvl1pPr algn="r">
              <a:defRPr sz="1200">
                <a:solidFill>
                  <a:schemeClr val="tx1">
                    <a:tint val="75000"/>
                  </a:schemeClr>
                </a:solidFill>
                <a:latin typeface="微软雅黑 Light" panose="020B0502040204020203" charset="-122"/>
                <a:ea typeface="微软雅黑 Light" panose="020B0502040204020203" charset="-122"/>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p14:dur="250">
        <p:fade/>
      </p:transition>
    </mc:Choice>
    <mc:Fallback>
      <p:transition>
        <p:fade/>
      </p:transition>
    </mc:Fallback>
  </mc:AlternateContent>
  <p:txStyles>
    <p:titleStyle>
      <a:lvl1pPr algn="l" defTabSz="914400" rtl="0" eaLnBrk="1" latinLnBrk="0" hangingPunct="1">
        <a:lnSpc>
          <a:spcPct val="90000"/>
        </a:lnSpc>
        <a:spcBef>
          <a:spcPct val="0"/>
        </a:spcBef>
        <a:buNone/>
        <a:defRPr sz="4000" kern="1200">
          <a:solidFill>
            <a:srgbClr val="202020"/>
          </a:solidFill>
          <a:effectLst>
            <a:outerShdw blurRad="50800" dist="38100" dir="5400000" algn="t" rotWithShape="0">
              <a:prstClr val="black">
                <a:alpha val="20000"/>
              </a:prstClr>
            </a:outerShdw>
          </a:effectLst>
          <a:latin typeface="微软雅黑" panose="020B0503020204020204" charset="-122"/>
          <a:ea typeface="微软雅黑" panose="020B0503020204020204" charset="-122"/>
          <a:cs typeface="+mj-cs"/>
        </a:defRPr>
      </a:lvl1pPr>
    </p:titleStyle>
    <p:bodyStyle>
      <a:lvl1pPr marL="228600" indent="-228600" algn="l" defTabSz="914400" rtl="0" eaLnBrk="1" latinLnBrk="0" hangingPunct="1">
        <a:lnSpc>
          <a:spcPct val="120000"/>
        </a:lnSpc>
        <a:spcBef>
          <a:spcPts val="1000"/>
        </a:spcBef>
        <a:buSzPct val="75000"/>
        <a:buFont typeface="Arial" panose="020B0604020202020204" pitchFamily="34" charset="0"/>
        <a:buChar char="•"/>
        <a:defRPr sz="2800" kern="1200">
          <a:solidFill>
            <a:schemeClr val="tx1">
              <a:lumMod val="85000"/>
              <a:lumOff val="15000"/>
            </a:schemeClr>
          </a:solidFill>
          <a:latin typeface="微软雅黑" panose="020B0503020204020204" charset="-122"/>
          <a:ea typeface="微软雅黑" panose="020B0503020204020204" charset="-122"/>
          <a:cs typeface="+mn-cs"/>
        </a:defRPr>
      </a:lvl1pPr>
      <a:lvl2pPr marL="575945" indent="-228600" algn="l" defTabSz="914400" rtl="0" eaLnBrk="1" fontAlgn="auto" latinLnBrk="0" hangingPunct="1">
        <a:lnSpc>
          <a:spcPct val="120000"/>
        </a:lnSpc>
        <a:spcBef>
          <a:spcPts val="500"/>
        </a:spcBef>
        <a:buSzPct val="75000"/>
        <a:buFont typeface="Arial" panose="020B0604020202020204" pitchFamily="34" charset="0"/>
        <a:buChar char="•"/>
        <a:defRPr sz="2200" kern="1200">
          <a:solidFill>
            <a:schemeClr val="tx1">
              <a:lumMod val="75000"/>
              <a:lumOff val="25000"/>
            </a:schemeClr>
          </a:solidFill>
          <a:latin typeface="微软雅黑" panose="020B0503020204020204" charset="-122"/>
          <a:ea typeface="微软雅黑" panose="020B0503020204020204" charset="-122"/>
          <a:cs typeface="+mn-cs"/>
        </a:defRPr>
      </a:lvl2pPr>
      <a:lvl3pPr marL="1007745" indent="-228600" algn="l" defTabSz="914400" rtl="0" eaLnBrk="1" fontAlgn="auto" latinLnBrk="0" hangingPunct="1">
        <a:lnSpc>
          <a:spcPct val="120000"/>
        </a:lnSpc>
        <a:spcBef>
          <a:spcPts val="500"/>
        </a:spcBef>
        <a:buSzPct val="75000"/>
        <a:buFont typeface="Arial" panose="020B0604020202020204" pitchFamily="34" charset="0"/>
        <a:buChar char="‒"/>
        <a:defRPr sz="2000" kern="1200">
          <a:solidFill>
            <a:schemeClr val="tx1">
              <a:lumMod val="65000"/>
              <a:lumOff val="35000"/>
            </a:schemeClr>
          </a:solidFill>
          <a:latin typeface="微软雅黑" panose="020B0503020204020204" charset="-122"/>
          <a:ea typeface="微软雅黑" panose="020B0503020204020204" charset="-122"/>
          <a:cs typeface="+mn-cs"/>
        </a:defRPr>
      </a:lvl3pPr>
      <a:lvl4pPr marL="1511935" indent="-228600" algn="l" defTabSz="914400" rtl="0" eaLnBrk="1" fontAlgn="auto" latinLnBrk="0" hangingPunct="1">
        <a:lnSpc>
          <a:spcPct val="100000"/>
        </a:lnSpc>
        <a:spcBef>
          <a:spcPts val="500"/>
        </a:spcBef>
        <a:buSzPct val="75000"/>
        <a:buFont typeface="Arial" panose="020B0604020202020204" pitchFamily="34" charset="0"/>
        <a:buChar char="˃"/>
        <a:defRPr sz="1800" kern="1200">
          <a:solidFill>
            <a:schemeClr val="tx1">
              <a:lumMod val="50000"/>
              <a:lumOff val="50000"/>
            </a:schemeClr>
          </a:solidFill>
          <a:latin typeface="微软雅黑" panose="020B0503020204020204" charset="-122"/>
          <a:ea typeface="微软雅黑" panose="020B0503020204020204" charset="-122"/>
          <a:cs typeface="+mn-cs"/>
        </a:defRPr>
      </a:lvl4pPr>
      <a:lvl5pPr marL="1943735" indent="-228600" algn="l" defTabSz="914400" rtl="0" eaLnBrk="1" fontAlgn="auto" latinLnBrk="0" hangingPunct="1">
        <a:lnSpc>
          <a:spcPct val="90000"/>
        </a:lnSpc>
        <a:spcBef>
          <a:spcPts val="500"/>
        </a:spcBef>
        <a:buSzPct val="75000"/>
        <a:buFont typeface="Arial" panose="020B0604020202020204" pitchFamily="34" charset="0"/>
        <a:buChar char="˃"/>
        <a:defRPr sz="1800" kern="1200">
          <a:solidFill>
            <a:schemeClr val="tx1">
              <a:lumMod val="50000"/>
              <a:lumOff val="50000"/>
            </a:schemeClr>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5.png"/><Relationship Id="rId6" Type="http://schemas.openxmlformats.org/officeDocument/2006/relationships/image" Target="../media/image4.pn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5.png"/><Relationship Id="rId6" Type="http://schemas.openxmlformats.org/officeDocument/2006/relationships/image" Target="../media/image4.png"/><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alpha val="83000"/>
          </a:srgbClr>
        </a:solidFill>
        <a:effectLst/>
      </p:bgPr>
    </p:bg>
    <p:spTree>
      <p:nvGrpSpPr>
        <p:cNvPr id="1" name=""/>
        <p:cNvGrpSpPr/>
        <p:nvPr/>
      </p:nvGrpSpPr>
      <p:grpSpPr/>
      <p:sp>
        <p:nvSpPr>
          <p:cNvPr id="2" name="标题 1"/>
          <p:cNvSpPr>
            <a:spLocks noGrp="1"/>
          </p:cNvSpPr>
          <p:nvPr>
            <p:ph type="ctrTitle"/>
          </p:nvPr>
        </p:nvSpPr>
        <p:spPr>
          <a:xfrm>
            <a:off x="1877695" y="1464310"/>
            <a:ext cx="8454390" cy="1346835"/>
          </a:xfrm>
        </p:spPr>
        <p:txBody>
          <a:bodyPr/>
          <a:p>
            <a:r>
              <a:rPr lang="zh-CN" altLang="en-US">
                <a:solidFill>
                  <a:schemeClr val="bg1"/>
                </a:solidFill>
                <a:latin typeface="印品招牌体 粗体（非商用）" panose="02000500000000000000" charset="-122"/>
                <a:ea typeface="印品招牌体 粗体（非商用）" panose="02000500000000000000" charset="-122"/>
              </a:rPr>
              <a:t>人力资源的证据管理</a:t>
            </a:r>
            <a:endParaRPr lang="zh-CN" altLang="en-US">
              <a:solidFill>
                <a:schemeClr val="bg1"/>
              </a:solidFill>
              <a:latin typeface="印品招牌体 粗体（非商用）" panose="02000500000000000000" charset="-122"/>
              <a:ea typeface="印品招牌体 粗体（非商用）" panose="02000500000000000000" charset="-122"/>
            </a:endParaRPr>
          </a:p>
        </p:txBody>
      </p:sp>
      <p:sp>
        <p:nvSpPr>
          <p:cNvPr id="3" name="副标题 2"/>
          <p:cNvSpPr>
            <a:spLocks noGrp="1"/>
          </p:cNvSpPr>
          <p:nvPr>
            <p:ph type="subTitle" idx="1"/>
          </p:nvPr>
        </p:nvSpPr>
        <p:spPr>
          <a:xfrm>
            <a:off x="1155065" y="3622040"/>
            <a:ext cx="9525635" cy="1583690"/>
          </a:xfrm>
        </p:spPr>
        <p:txBody>
          <a:bodyPr>
            <a:noAutofit/>
          </a:bodyPr>
          <a:p>
            <a:pPr lvl="0">
              <a:lnSpc>
                <a:spcPct val="100000"/>
              </a:lnSpc>
              <a:spcBef>
                <a:spcPct val="50000"/>
              </a:spcBef>
            </a:pPr>
            <a:r>
              <a:rPr lang="zh-CN" altLang="en-US" sz="3190" b="1"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福建君立律师事务所 </a:t>
            </a:r>
            <a:endParaRPr lang="zh-CN" altLang="en-US" sz="3190" b="1" dirty="0">
              <a:solidFill>
                <a:schemeClr val="bg1"/>
              </a:solidFill>
              <a:latin typeface="黑体" panose="02010609060101010101" pitchFamily="49" charset="-122"/>
              <a:ea typeface="黑体" panose="02010609060101010101" pitchFamily="49" charset="-122"/>
              <a:cs typeface="黑体" panose="02010609060101010101" pitchFamily="49" charset="-122"/>
            </a:endParaRPr>
          </a:p>
          <a:p>
            <a:pPr lvl="0">
              <a:lnSpc>
                <a:spcPct val="100000"/>
              </a:lnSpc>
              <a:spcBef>
                <a:spcPct val="50000"/>
              </a:spcBef>
            </a:pPr>
            <a:r>
              <a:rPr lang="zh-CN" altLang="en-US" sz="3190" b="1"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叶机洪律师</a:t>
            </a:r>
            <a:endParaRPr lang="zh-CN" altLang="en-US" sz="3190" b="1"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endParaRPr>
          </a:p>
          <a:p>
            <a:pPr lvl="0">
              <a:lnSpc>
                <a:spcPct val="100000"/>
              </a:lnSpc>
              <a:spcBef>
                <a:spcPct val="50000"/>
              </a:spcBef>
            </a:pPr>
            <a:r>
              <a:rPr lang="en-US" altLang="zh-CN" sz="3190" b="1">
                <a:solidFill>
                  <a:schemeClr val="bg1"/>
                </a:solidFill>
                <a:latin typeface="方正粗黑宋简体" panose="02000000000000000000" charset="-122"/>
                <a:ea typeface="方正粗黑宋简体" panose="02000000000000000000" charset="-122"/>
                <a:cs typeface="方正粗黑宋简体" panose="02000000000000000000" charset="-122"/>
                <a:sym typeface="+mn-ea"/>
              </a:rPr>
              <a:t> </a:t>
            </a:r>
            <a:endParaRPr lang="en-US" altLang="zh-CN" sz="3190" b="1">
              <a:solidFill>
                <a:schemeClr val="bg1"/>
              </a:solidFill>
              <a:latin typeface="方正粗黑宋简体" panose="02000000000000000000" charset="-122"/>
              <a:ea typeface="方正粗黑宋简体" panose="02000000000000000000" charset="-122"/>
              <a:cs typeface="方正粗黑宋简体" panose="02000000000000000000" charset="-122"/>
              <a:sym typeface="+mn-ea"/>
            </a:endParaRPr>
          </a:p>
        </p:txBody>
      </p:sp>
      <p:pic>
        <p:nvPicPr>
          <p:cNvPr id="4" name="图片 3" descr="议和网-白色"/>
          <p:cNvPicPr>
            <a:picLocks noChangeAspect="1"/>
          </p:cNvPicPr>
          <p:nvPr/>
        </p:nvPicPr>
        <p:blipFill>
          <a:blip r:embed="rId1"/>
          <a:stretch>
            <a:fillRect/>
          </a:stretch>
        </p:blipFill>
        <p:spPr>
          <a:xfrm>
            <a:off x="8347710" y="274955"/>
            <a:ext cx="1518285" cy="560070"/>
          </a:xfrm>
          <a:prstGeom prst="rect">
            <a:avLst/>
          </a:prstGeom>
        </p:spPr>
      </p:pic>
      <p:pic>
        <p:nvPicPr>
          <p:cNvPr id="5" name="图片 4" descr="议和学院白色"/>
          <p:cNvPicPr>
            <a:picLocks noChangeAspect="1"/>
          </p:cNvPicPr>
          <p:nvPr/>
        </p:nvPicPr>
        <p:blipFill>
          <a:blip r:embed="rId2"/>
          <a:stretch>
            <a:fillRect/>
          </a:stretch>
        </p:blipFill>
        <p:spPr>
          <a:xfrm>
            <a:off x="9901555" y="346710"/>
            <a:ext cx="1844675" cy="487045"/>
          </a:xfrm>
          <a:prstGeom prst="rect">
            <a:avLst/>
          </a:prstGeom>
        </p:spPr>
      </p:pic>
      <p:sp>
        <p:nvSpPr>
          <p:cNvPr id="6" name="文本框 5"/>
          <p:cNvSpPr txBox="1"/>
          <p:nvPr/>
        </p:nvSpPr>
        <p:spPr>
          <a:xfrm>
            <a:off x="425450" y="427990"/>
            <a:ext cx="7091680" cy="337185"/>
          </a:xfrm>
          <a:prstGeom prst="rect">
            <a:avLst/>
          </a:prstGeom>
          <a:noFill/>
        </p:spPr>
        <p:txBody>
          <a:bodyPr wrap="none" rtlCol="0" anchor="t">
            <a:spAutoFit/>
          </a:bodyPr>
          <a:p>
            <a:pPr marL="0" marR="0" indent="0" algn="l" defTabSz="821690" rtl="0" fontAlgn="auto" latinLnBrk="0" hangingPunct="0">
              <a:spcBef>
                <a:spcPts val="0"/>
              </a:spcBef>
              <a:spcAft>
                <a:spcPts val="0"/>
              </a:spcAft>
              <a:buClrTx/>
              <a:buSzTx/>
              <a:buFontTx/>
              <a:buNone/>
            </a:pPr>
            <a:r>
              <a:rPr lang="zh-CN" altLang="en-US" sz="1600" cap="all" dirty="0">
                <a:solidFill>
                  <a:schemeClr val="bg1"/>
                </a:solidFill>
                <a:latin typeface="思源黑体 CN Heavy" panose="020B0A00000000000000" pitchFamily="34" charset="-122"/>
                <a:ea typeface="思源黑体 CN Heavy" panose="020B0A00000000000000" pitchFamily="34" charset="-122"/>
                <a:cs typeface="Poppins Regular"/>
                <a:sym typeface="思源黑体 CN Normal" panose="020B0400000000000000" charset="-122"/>
              </a:rPr>
              <a:t>【</a:t>
            </a:r>
            <a:r>
              <a:rPr lang="en-US" altLang="zh-CN" sz="1600" cap="all" dirty="0">
                <a:solidFill>
                  <a:schemeClr val="bg1"/>
                </a:solidFill>
                <a:latin typeface="思源黑体 CN Heavy" panose="020B0A00000000000000" pitchFamily="34" charset="-122"/>
                <a:ea typeface="思源黑体 CN Heavy" panose="020B0A00000000000000" pitchFamily="34" charset="-122"/>
                <a:cs typeface="Poppins Regular"/>
                <a:sym typeface="思源黑体 CN Normal" panose="020B0400000000000000" charset="-122"/>
              </a:rPr>
              <a:t>劳动风险防控全流程精英实战训练营</a:t>
            </a:r>
            <a:r>
              <a:rPr lang="zh-CN" altLang="en-US" sz="1600" cap="all" dirty="0">
                <a:solidFill>
                  <a:schemeClr val="bg1"/>
                </a:solidFill>
                <a:latin typeface="思源黑体 CN Heavy" panose="020B0A00000000000000" pitchFamily="34" charset="-122"/>
                <a:ea typeface="思源黑体 CN Heavy" panose="020B0A00000000000000" pitchFamily="34" charset="-122"/>
                <a:cs typeface="Poppins Regular"/>
                <a:sym typeface="思源黑体 CN Normal" panose="020B0400000000000000" charset="-122"/>
              </a:rPr>
              <a:t>】本课件仅作为内部课程学习交流使用</a:t>
            </a:r>
            <a:endParaRPr lang="zh-CN" altLang="en-US" sz="1600" cap="all" dirty="0">
              <a:solidFill>
                <a:schemeClr val="bg1"/>
              </a:solidFill>
              <a:latin typeface="思源黑体 CN Heavy" panose="020B0A00000000000000" pitchFamily="34" charset="-122"/>
              <a:ea typeface="思源黑体 CN Heavy" panose="020B0A00000000000000" pitchFamily="34" charset="-122"/>
              <a:cs typeface="Poppins Regular"/>
              <a:sym typeface="思源黑体 CN Normal" panose="020B0400000000000000" charset="-122"/>
            </a:endParaRPr>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73278" y="839130"/>
            <a:ext cx="11084695" cy="5535697"/>
          </a:xfrm>
        </p:spPr>
        <p:txBody>
          <a:bodyPr>
            <a:normAutofit fontScale="90000"/>
          </a:bodyPr>
          <a:p>
            <a:pPr>
              <a:buFont typeface="Wingdings" panose="05000000000000000000" charset="0"/>
              <a:buChar char="n"/>
            </a:pPr>
            <a:r>
              <a:rPr lang="zh-CN" altLang="en-US" b="1">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rPr>
              <a:t>劳动争议举证责任的特别规定</a:t>
            </a:r>
            <a:r>
              <a:rPr lang="en-US" altLang="zh-CN" b="1">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rPr>
              <a:t>--</a:t>
            </a:r>
            <a:r>
              <a:rPr lang="zh-CN" altLang="en-US" b="1">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rPr>
              <a:t>举证责任倒置</a:t>
            </a:r>
            <a:endParaRPr lang="zh-CN" altLang="en-US" b="1">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endParaRPr>
          </a:p>
          <a:p>
            <a:pPr>
              <a:buFont typeface="Wingdings" panose="05000000000000000000" charset="0"/>
              <a:buChar char="n"/>
            </a:pPr>
            <a:r>
              <a:rPr lang="zh-CN" altLang="en-US">
                <a:sym typeface="+mn-ea"/>
              </a:rPr>
              <a:t>最高人民法院关于审理劳动争议案件适用法律问题的解释（一）法释〔2020〕26号第</a:t>
            </a:r>
            <a:r>
              <a:rPr lang="zh-CN" altLang="en-US"/>
              <a:t>四十四条</a:t>
            </a:r>
            <a:endParaRPr lang="zh-CN" altLang="en-US"/>
          </a:p>
          <a:p>
            <a:pPr>
              <a:buFont typeface="Wingdings" panose="05000000000000000000" charset="0"/>
              <a:buChar char="n"/>
            </a:pPr>
            <a:r>
              <a:rPr lang="zh-CN" altLang="en-US"/>
              <a:t>因用人单位作出的</a:t>
            </a:r>
            <a:r>
              <a:rPr lang="zh-CN" altLang="en-US" b="1" u="sng">
                <a:solidFill>
                  <a:srgbClr val="FF0000"/>
                </a:solidFill>
                <a:latin typeface="方正粗黑宋简体" panose="02000000000000000000" charset="-122"/>
                <a:ea typeface="方正粗黑宋简体" panose="02000000000000000000" charset="-122"/>
              </a:rPr>
              <a:t>开除、除名、辞退、解除劳动合同、减少劳动报酬、计算劳动者工作年限</a:t>
            </a:r>
            <a:r>
              <a:rPr lang="zh-CN" altLang="en-US"/>
              <a:t>等决定而发生的劳动争议，用人单位负举证责任。</a:t>
            </a:r>
            <a:endParaRPr lang="zh-CN" altLang="en-US"/>
          </a:p>
          <a:p>
            <a:pPr>
              <a:buFont typeface="Wingdings" panose="05000000000000000000" charset="0"/>
              <a:buChar char="n"/>
            </a:pPr>
            <a:r>
              <a:rPr lang="zh-CN" altLang="en-US">
                <a:sym typeface="+mn-ea"/>
              </a:rPr>
              <a:t>《劳动争议调解仲裁法》第六条 </a:t>
            </a:r>
            <a:r>
              <a:rPr lang="zh-CN" altLang="en-US" b="1" u="sng">
                <a:solidFill>
                  <a:srgbClr val="250EFA"/>
                </a:solidFill>
                <a:sym typeface="+mn-ea"/>
              </a:rPr>
              <a:t>与争议有关的证据属于用人单位掌握管理的，用人单位应当提供；用人单位不提供的，应当承担不利后果。</a:t>
            </a:r>
            <a:endParaRPr lang="zh-CN" altLang="en-US">
              <a:sym typeface="+mn-ea"/>
            </a:endParaRPr>
          </a:p>
          <a:p>
            <a:pPr>
              <a:buFont typeface="Wingdings" panose="05000000000000000000" charset="0"/>
              <a:buChar char="n"/>
            </a:pPr>
            <a:r>
              <a:rPr lang="zh-CN" altLang="en-US" b="1" u="sng">
                <a:solidFill>
                  <a:srgbClr val="FF0000"/>
                </a:solidFill>
                <a:sym typeface="+mn-ea"/>
              </a:rPr>
              <a:t>《司法解释》第四十二条 劳动者主张加班费的，应当就加班事实的存在承担举证责任。</a:t>
            </a:r>
            <a:r>
              <a:rPr lang="zh-CN" altLang="en-US">
                <a:sym typeface="+mn-ea"/>
              </a:rPr>
              <a:t>但劳动者有证据证明用人单位掌握加班事实存在的证据，用人单位不提供的，由用人单位承担不利后果。</a:t>
            </a:r>
            <a:endParaRPr lang="zh-CN" altLang="en-US"/>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举证责任倒置</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6055" y="1580273"/>
            <a:ext cx="10488690" cy="4463393"/>
          </a:xfrm>
        </p:spPr>
        <p:txBody>
          <a:bodyPr/>
          <a:p>
            <a:pPr fontAlgn="auto">
              <a:spcBef>
                <a:spcPts val="1600"/>
              </a:spcBef>
              <a:buFont typeface="Wingdings" panose="05000000000000000000" charset="0"/>
              <a:buChar char="n"/>
            </a:pPr>
            <a:r>
              <a:rPr lang="zh-CN" altLang="en-US"/>
              <a:t>《证据规则（新）》第八十五条 人民法院应当</a:t>
            </a:r>
            <a:r>
              <a:rPr lang="zh-CN" altLang="en-US" b="1" u="sng">
                <a:solidFill>
                  <a:srgbClr val="250EFA"/>
                </a:solidFill>
              </a:rPr>
              <a:t>以证据能够证明的案件事实</a:t>
            </a:r>
            <a:r>
              <a:rPr lang="zh-CN" altLang="en-US"/>
              <a:t>为根据依法作出裁判。</a:t>
            </a:r>
            <a:endParaRPr lang="zh-CN" altLang="en-US"/>
          </a:p>
          <a:p>
            <a:pPr fontAlgn="auto">
              <a:spcBef>
                <a:spcPts val="1600"/>
              </a:spcBef>
              <a:buFont typeface="Wingdings" panose="05000000000000000000" charset="0"/>
              <a:buChar char="n"/>
            </a:pPr>
            <a:r>
              <a:rPr lang="zh-CN" altLang="en-US"/>
              <a:t>审判人员应当依照法定程序，全面、客观地审核证据，依据法律的规定，遵循法官职业道德，</a:t>
            </a:r>
            <a:r>
              <a:rPr lang="zh-CN" altLang="en-US" b="1" u="sng">
                <a:solidFill>
                  <a:srgbClr val="250EFA"/>
                </a:solidFill>
              </a:rPr>
              <a:t>运用逻辑推理和日常生活经验，对证据有无证明力和证明力大小独立进行判断</a:t>
            </a:r>
            <a:r>
              <a:rPr lang="zh-CN" altLang="en-US">
                <a:solidFill>
                  <a:srgbClr val="250EFA"/>
                </a:solidFill>
              </a:rPr>
              <a:t>，</a:t>
            </a:r>
            <a:r>
              <a:rPr lang="zh-CN" altLang="en-US"/>
              <a:t>并公开判断的理由和结果。</a:t>
            </a:r>
            <a:endParaRPr lang="zh-CN" altLang="en-US"/>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法官自由心证</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850515" y="1784350"/>
            <a:ext cx="6767830" cy="3913505"/>
          </a:xfrm>
        </p:spPr>
        <p:txBody>
          <a:bodyPr>
            <a:normAutofit lnSpcReduction="20000"/>
          </a:bodyPr>
          <a:p>
            <a:pPr>
              <a:buFont typeface="Wingdings" panose="05000000000000000000" charset="0"/>
              <a:buChar char="n"/>
            </a:pPr>
            <a:r>
              <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rPr>
              <a:t>应聘登记表 </a:t>
            </a:r>
            <a:r>
              <a:rPr lang="en-US" altLang="zh-CN" u="sng">
                <a:solidFill>
                  <a:srgbClr val="FF3300"/>
                </a:solidFill>
                <a:latin typeface="方正粗黑宋简体" panose="02000000000000000000" charset="-122"/>
                <a:ea typeface="方正粗黑宋简体" panose="02000000000000000000" charset="-122"/>
                <a:cs typeface="方正粗黑宋简体" panose="02000000000000000000" charset="-122"/>
              </a:rPr>
              <a:t>—— </a:t>
            </a:r>
            <a:r>
              <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rPr>
              <a:t>劳动者如实告知义务</a:t>
            </a:r>
            <a:endParaRPr lang="zh-CN" altLang="en-US">
              <a:solidFill>
                <a:srgbClr val="FF3300"/>
              </a:solidFill>
              <a:latin typeface="方正粗黑宋简体" panose="02000000000000000000" charset="-122"/>
              <a:ea typeface="方正粗黑宋简体" panose="02000000000000000000" charset="-122"/>
              <a:cs typeface="方正粗黑宋简体" panose="02000000000000000000" charset="-122"/>
            </a:endParaRPr>
          </a:p>
          <a:p>
            <a:pPr>
              <a:buFont typeface="Wingdings" panose="05000000000000000000" charset="0"/>
              <a:buChar char="n"/>
            </a:pPr>
            <a:r>
              <a:rPr lang="zh-CN" altLang="en-US" u="sng">
                <a:solidFill>
                  <a:srgbClr val="250EFA"/>
                </a:solidFill>
                <a:latin typeface="方正粗黑宋简体" panose="02000000000000000000" charset="-122"/>
                <a:ea typeface="方正粗黑宋简体" panose="02000000000000000000" charset="-122"/>
                <a:cs typeface="方正粗黑宋简体" panose="02000000000000000000" charset="-122"/>
              </a:rPr>
              <a:t>入职通知书 </a:t>
            </a:r>
            <a:r>
              <a:rPr lang="en-US" altLang="zh-CN" u="sng">
                <a:solidFill>
                  <a:srgbClr val="250EFA"/>
                </a:solidFill>
                <a:latin typeface="方正粗黑宋简体" panose="02000000000000000000" charset="-122"/>
                <a:ea typeface="方正粗黑宋简体" panose="02000000000000000000" charset="-122"/>
                <a:cs typeface="方正粗黑宋简体" panose="02000000000000000000" charset="-122"/>
              </a:rPr>
              <a:t>—— </a:t>
            </a:r>
            <a:r>
              <a:rPr lang="zh-CN" altLang="en-US" u="sng">
                <a:solidFill>
                  <a:srgbClr val="250EFA"/>
                </a:solidFill>
                <a:latin typeface="方正粗黑宋简体" panose="02000000000000000000" charset="-122"/>
                <a:ea typeface="方正粗黑宋简体" panose="02000000000000000000" charset="-122"/>
                <a:cs typeface="方正粗黑宋简体" panose="02000000000000000000" charset="-122"/>
              </a:rPr>
              <a:t>区分邀约与邀约邀请</a:t>
            </a:r>
            <a:endParaRPr lang="zh-CN" altLang="en-US" u="sng">
              <a:solidFill>
                <a:srgbClr val="250EFA"/>
              </a:solidFill>
              <a:latin typeface="方正粗黑宋简体" panose="02000000000000000000" charset="-122"/>
              <a:ea typeface="方正粗黑宋简体" panose="02000000000000000000" charset="-122"/>
              <a:cs typeface="方正粗黑宋简体" panose="02000000000000000000" charset="-122"/>
            </a:endParaRPr>
          </a:p>
          <a:p>
            <a:pPr algn="l">
              <a:buFont typeface="Wingdings" panose="05000000000000000000" charset="0"/>
              <a:buChar char="n"/>
            </a:pPr>
            <a:r>
              <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rPr>
              <a:t>用工合同书 —— 劳动关系与劳务关系</a:t>
            </a:r>
            <a:endPar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endParaRPr>
          </a:p>
          <a:p>
            <a:pPr>
              <a:buFont typeface="Wingdings" panose="05000000000000000000" charset="0"/>
              <a:buChar char="n"/>
            </a:pPr>
            <a:r>
              <a:rPr lang="zh-CN" altLang="en-US" u="sng">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rPr>
              <a:t>规章与制度 —— 用人单位的告知义务</a:t>
            </a:r>
            <a:endParaRPr lang="zh-CN" altLang="en-US">
              <a:solidFill>
                <a:schemeClr val="accent1">
                  <a:lumMod val="50000"/>
                </a:schemeClr>
              </a:solidFill>
            </a:endParaRPr>
          </a:p>
          <a:p>
            <a:pPr>
              <a:buFont typeface="Wingdings" panose="05000000000000000000" charset="0"/>
              <a:buChar char="n"/>
            </a:pPr>
            <a:r>
              <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rPr>
              <a:t>录用的条件 —— 试用期解除合同依据</a:t>
            </a:r>
            <a:endParaRPr lang="zh-CN" altLang="en-US">
              <a:solidFill>
                <a:srgbClr val="FF3300"/>
              </a:solidFill>
            </a:endParaRPr>
          </a:p>
          <a:p>
            <a:pPr>
              <a:buFont typeface="Wingdings" panose="05000000000000000000" charset="0"/>
              <a:buChar char="n"/>
            </a:pPr>
            <a:r>
              <a:rPr lang="zh-CN" altLang="en-US" u="sng">
                <a:solidFill>
                  <a:srgbClr val="250EFA"/>
                </a:solidFill>
                <a:latin typeface="方正粗黑宋简体" panose="02000000000000000000" charset="-122"/>
                <a:ea typeface="方正粗黑宋简体" panose="02000000000000000000" charset="-122"/>
                <a:cs typeface="方正粗黑宋简体" panose="02000000000000000000" charset="-122"/>
              </a:rPr>
              <a:t>岗位的职责 —— 调岗以及解除的证据</a:t>
            </a:r>
            <a:endParaRPr lang="zh-CN" altLang="en-US">
              <a:solidFill>
                <a:schemeClr val="accent1">
                  <a:lumMod val="50000"/>
                </a:schemeClr>
              </a:solidFill>
            </a:endParaRPr>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入职证据管理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olidFill>
                  <a:srgbClr val="250EFA"/>
                </a:solidFill>
              </a:rPr>
              <a:t>应聘登记表常见的问题：</a:t>
            </a:r>
            <a:endParaRPr lang="zh-CN" altLang="en-US">
              <a:solidFill>
                <a:srgbClr val="250EFA"/>
              </a:solidFill>
            </a:endParaRPr>
          </a:p>
        </p:txBody>
      </p:sp>
      <p:sp>
        <p:nvSpPr>
          <p:cNvPr id="3" name="内容占位符 2"/>
          <p:cNvSpPr>
            <a:spLocks noGrp="1"/>
          </p:cNvSpPr>
          <p:nvPr>
            <p:ph idx="1"/>
          </p:nvPr>
        </p:nvSpPr>
        <p:spPr/>
        <p:txBody>
          <a:bodyPr>
            <a:normAutofit lnSpcReduction="20000"/>
          </a:bodyPr>
          <a:p>
            <a:r>
              <a:rPr lang="zh-CN" altLang="en-US"/>
              <a:t>是否与其他用人单位存在劳动关系或其他用工关系？	</a:t>
            </a:r>
            <a:endParaRPr lang="zh-CN" altLang="en-US"/>
          </a:p>
          <a:p>
            <a:r>
              <a:rPr lang="zh-CN" altLang="en-US"/>
              <a:t>是否其他用人单位承担保密义务或存在竞业限制？	</a:t>
            </a:r>
            <a:endParaRPr lang="zh-CN" altLang="en-US"/>
          </a:p>
          <a:p>
            <a:r>
              <a:rPr lang="zh-CN" altLang="en-US"/>
              <a:t>社会保险缴纳是否存在断缴？断缴期限？	</a:t>
            </a:r>
            <a:endParaRPr lang="zh-CN" altLang="en-US"/>
          </a:p>
          <a:p>
            <a:r>
              <a:rPr lang="zh-CN" altLang="en-US"/>
              <a:t>是否因职务犯罪、经济犯罪等受过刑事处罚？	</a:t>
            </a:r>
            <a:endParaRPr lang="zh-CN" altLang="en-US"/>
          </a:p>
          <a:p>
            <a:r>
              <a:rPr lang="zh-CN" altLang="en-US"/>
              <a:t>是否存在潜在重大疾病或者住院史？	</a:t>
            </a:r>
            <a:endParaRPr lang="zh-CN" altLang="en-US"/>
          </a:p>
          <a:p>
            <a:r>
              <a:rPr lang="zh-CN" altLang="en-US"/>
              <a:t>是否同意公司对你的工作经历进行调查？	</a:t>
            </a:r>
            <a:endParaRPr lang="zh-CN" altLang="en-US"/>
          </a:p>
          <a:p>
            <a:r>
              <a:rPr lang="zh-CN" altLang="en-US"/>
              <a:t>公司需要了解的其他问题【根据实际情况确定】	</a:t>
            </a:r>
            <a:endParaRPr lang="zh-CN" altLang="en-US"/>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入职证据管理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pic>
        <p:nvPicPr>
          <p:cNvPr id="4" name="图片 3"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5" name="图片 4"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入职证据管理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4" name="文本框 3"/>
          <p:cNvSpPr txBox="1"/>
          <p:nvPr/>
        </p:nvSpPr>
        <p:spPr>
          <a:xfrm>
            <a:off x="3152941" y="1337482"/>
            <a:ext cx="5650230" cy="460375"/>
          </a:xfrm>
          <a:prstGeom prst="rect">
            <a:avLst/>
          </a:prstGeom>
          <a:noFill/>
        </p:spPr>
        <p:txBody>
          <a:bodyPr wrap="none" rtlCol="0" anchor="t">
            <a:spAutoFit/>
          </a:bodyPr>
          <a:p>
            <a:pPr marL="285750" indent="-285750">
              <a:buFont typeface="Wingdings" panose="05000000000000000000" charset="0"/>
              <a:buChar char="n"/>
            </a:pPr>
            <a:r>
              <a:rPr lang="zh-CN" altLang="en-US" sz="2395" u="sng">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rPr>
              <a:t>入职通知书 </a:t>
            </a:r>
            <a:r>
              <a:rPr lang="en-US" altLang="zh-CN" sz="2395" u="sng">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rPr>
              <a:t>—— </a:t>
            </a:r>
            <a:r>
              <a:rPr lang="zh-CN" altLang="en-US" sz="2395" u="sng">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rPr>
              <a:t>区分邀约与邀约邀请</a:t>
            </a:r>
            <a:endParaRPr lang="zh-CN" altLang="en-US" sz="2395"/>
          </a:p>
        </p:txBody>
      </p:sp>
      <p:sp>
        <p:nvSpPr>
          <p:cNvPr id="5" name="文本框 4"/>
          <p:cNvSpPr txBox="1"/>
          <p:nvPr/>
        </p:nvSpPr>
        <p:spPr>
          <a:xfrm>
            <a:off x="1400392" y="2232506"/>
            <a:ext cx="9366349" cy="1383665"/>
          </a:xfrm>
          <a:prstGeom prst="rect">
            <a:avLst/>
          </a:prstGeom>
          <a:noFill/>
        </p:spPr>
        <p:txBody>
          <a:bodyPr wrap="square" rtlCol="0" anchor="t">
            <a:spAutoFit/>
          </a:bodyPr>
          <a:p>
            <a:pPr marL="285750" indent="-285750" fontAlgn="auto">
              <a:lnSpc>
                <a:spcPct val="150000"/>
              </a:lnSpc>
              <a:buFont typeface="Wingdings" panose="05000000000000000000" charset="0"/>
              <a:buChar char="n"/>
            </a:pPr>
            <a:r>
              <a:rPr lang="zh-CN" altLang="en-US" sz="2795" b="1">
                <a:latin typeface="方正粗黑宋简体" panose="02000000000000000000" charset="-122"/>
                <a:ea typeface="方正粗黑宋简体" panose="02000000000000000000" charset="-122"/>
              </a:rPr>
              <a:t>通知入职</a:t>
            </a:r>
            <a:r>
              <a:rPr lang="en-US" altLang="zh-CN" sz="2795" b="1">
                <a:latin typeface="方正粗黑宋简体" panose="02000000000000000000" charset="-122"/>
                <a:ea typeface="方正粗黑宋简体" panose="02000000000000000000" charset="-122"/>
              </a:rPr>
              <a:t>--</a:t>
            </a:r>
            <a:r>
              <a:rPr lang="zh-CN" altLang="en-US" sz="2795" b="1">
                <a:solidFill>
                  <a:srgbClr val="FF0000"/>
                </a:solidFill>
                <a:latin typeface="方正粗黑宋简体" panose="02000000000000000000" charset="-122"/>
                <a:ea typeface="方正粗黑宋简体" panose="02000000000000000000" charset="-122"/>
              </a:rPr>
              <a:t>法律性质</a:t>
            </a:r>
            <a:endParaRPr lang="zh-CN" altLang="en-US" sz="2795" b="1">
              <a:solidFill>
                <a:srgbClr val="FF0000"/>
              </a:solidFill>
              <a:latin typeface="方正粗黑宋简体" panose="02000000000000000000" charset="-122"/>
              <a:ea typeface="方正粗黑宋简体" panose="02000000000000000000" charset="-122"/>
            </a:endParaRPr>
          </a:p>
          <a:p>
            <a:pPr marL="285750" indent="-285750" fontAlgn="auto">
              <a:lnSpc>
                <a:spcPct val="150000"/>
              </a:lnSpc>
              <a:buFont typeface="Wingdings" panose="05000000000000000000" charset="0"/>
              <a:buChar char="n"/>
            </a:pPr>
            <a:r>
              <a:rPr lang="zh-CN" altLang="en-US" sz="2795" b="1">
                <a:latin typeface="方正粗黑宋简体" panose="02000000000000000000" charset="-122"/>
                <a:ea typeface="方正粗黑宋简体" panose="02000000000000000000" charset="-122"/>
              </a:rPr>
              <a:t>通知协商签订劳动合同（用工合同）</a:t>
            </a:r>
            <a:r>
              <a:rPr lang="en-US" altLang="zh-CN" sz="2795" b="1">
                <a:latin typeface="方正粗黑宋简体" panose="02000000000000000000" charset="-122"/>
                <a:ea typeface="方正粗黑宋简体" panose="02000000000000000000" charset="-122"/>
              </a:rPr>
              <a:t>--</a:t>
            </a:r>
            <a:r>
              <a:rPr lang="zh-CN" altLang="en-US" sz="2795" b="1">
                <a:solidFill>
                  <a:srgbClr val="FF0000"/>
                </a:solidFill>
                <a:latin typeface="方正粗黑宋简体" panose="02000000000000000000" charset="-122"/>
                <a:ea typeface="方正粗黑宋简体" panose="02000000000000000000" charset="-122"/>
              </a:rPr>
              <a:t>法律性质</a:t>
            </a:r>
            <a:endParaRPr lang="zh-CN" altLang="en-US" sz="2795" b="1">
              <a:solidFill>
                <a:srgbClr val="FF0000"/>
              </a:solidFill>
              <a:latin typeface="方正粗黑宋简体" panose="02000000000000000000" charset="-122"/>
              <a:ea typeface="方正粗黑宋简体" panose="02000000000000000000" charset="-122"/>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3" name="图片 2"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672110" y="1723321"/>
            <a:ext cx="8611999" cy="3171942"/>
          </a:xfrm>
        </p:spPr>
        <p:txBody>
          <a:bodyPr>
            <a:noAutofit/>
          </a:bodyPr>
          <a:p>
            <a:pPr fontAlgn="auto">
              <a:spcBef>
                <a:spcPts val="1800"/>
              </a:spcBef>
              <a:buFont typeface="Wingdings" panose="05000000000000000000" charset="0"/>
              <a:buChar char="n"/>
            </a:pPr>
            <a:r>
              <a:rPr lang="zh-CN" altLang="en-US" u="sng">
                <a:solidFill>
                  <a:srgbClr val="250EFA"/>
                </a:solidFill>
              </a:rPr>
              <a:t>劳动报酬争议：计算标准、加班工资、奖金发放</a:t>
            </a:r>
            <a:endParaRPr lang="zh-CN" altLang="en-US" u="sng">
              <a:solidFill>
                <a:srgbClr val="250EFA"/>
              </a:solidFill>
            </a:endParaRPr>
          </a:p>
          <a:p>
            <a:pPr algn="l" fontAlgn="auto">
              <a:spcBef>
                <a:spcPts val="1800"/>
              </a:spcBef>
              <a:buFont typeface="Wingdings" panose="05000000000000000000" charset="0"/>
              <a:buChar char="n"/>
            </a:pPr>
            <a:r>
              <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rPr>
              <a:t>调岗调薪争议：调岗依据、劳动报酬、经济补偿</a:t>
            </a:r>
            <a:endPar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endParaRPr>
          </a:p>
          <a:p>
            <a:pPr algn="l" fontAlgn="auto">
              <a:spcBef>
                <a:spcPts val="1800"/>
              </a:spcBef>
              <a:buFont typeface="Wingdings" panose="05000000000000000000" charset="0"/>
              <a:buChar char="n"/>
            </a:pPr>
            <a:r>
              <a:rPr lang="zh-CN" altLang="en-US" u="sng">
                <a:solidFill>
                  <a:srgbClr val="250EFA"/>
                </a:solidFill>
              </a:rPr>
              <a:t>合同续签争议：双倍工资</a:t>
            </a:r>
            <a:endPar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endParaRPr>
          </a:p>
          <a:p>
            <a:pPr algn="l" fontAlgn="auto">
              <a:spcBef>
                <a:spcPts val="1800"/>
              </a:spcBef>
              <a:buFont typeface="Wingdings" panose="05000000000000000000" charset="0"/>
              <a:buChar char="n"/>
            </a:pPr>
            <a:r>
              <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rPr>
              <a:t>处罚员工争议：处罚依据、违纪证据、经济补偿</a:t>
            </a:r>
            <a:endPar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endParaRPr>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履约证据管理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6295" y="1132205"/>
            <a:ext cx="10488930" cy="912495"/>
          </a:xfrm>
        </p:spPr>
        <p:txBody>
          <a:bodyPr>
            <a:normAutofit/>
          </a:bodyPr>
          <a:p>
            <a:r>
              <a:rPr lang="zh-CN" altLang="en-US" u="sng">
                <a:solidFill>
                  <a:srgbClr val="250EFA"/>
                </a:solidFill>
                <a:sym typeface="+mn-ea"/>
              </a:rPr>
              <a:t>劳动报酬争议的证据管理</a:t>
            </a:r>
            <a:endParaRPr lang="zh-CN" altLang="en-US"/>
          </a:p>
        </p:txBody>
      </p:sp>
      <p:sp>
        <p:nvSpPr>
          <p:cNvPr id="3" name="内容占位符 2"/>
          <p:cNvSpPr>
            <a:spLocks noGrp="1"/>
          </p:cNvSpPr>
          <p:nvPr>
            <p:ph idx="1"/>
          </p:nvPr>
        </p:nvSpPr>
        <p:spPr>
          <a:xfrm>
            <a:off x="836295" y="2185035"/>
            <a:ext cx="10488930" cy="2778760"/>
          </a:xfrm>
        </p:spPr>
        <p:txBody>
          <a:bodyPr/>
          <a:p>
            <a:r>
              <a:rPr lang="zh-CN" altLang="en-US"/>
              <a:t>薪酬制度、绩效、激励分红等【</a:t>
            </a:r>
            <a:r>
              <a:rPr lang="zh-CN" altLang="en-US">
                <a:solidFill>
                  <a:srgbClr val="FF0000"/>
                </a:solidFill>
              </a:rPr>
              <a:t>计算薪酬的依据</a:t>
            </a:r>
            <a:r>
              <a:rPr lang="zh-CN" altLang="en-US"/>
              <a:t>】</a:t>
            </a:r>
            <a:endParaRPr lang="zh-CN" altLang="en-US"/>
          </a:p>
          <a:p>
            <a:r>
              <a:rPr lang="zh-CN" altLang="en-US">
                <a:sym typeface="+mn-ea"/>
              </a:rPr>
              <a:t>劳动合同【</a:t>
            </a:r>
            <a:r>
              <a:rPr lang="zh-CN" altLang="en-US">
                <a:solidFill>
                  <a:srgbClr val="FF0000"/>
                </a:solidFill>
                <a:sym typeface="+mn-ea"/>
              </a:rPr>
              <a:t>计算薪酬的约定标准</a:t>
            </a:r>
            <a:r>
              <a:rPr lang="zh-CN" altLang="en-US">
                <a:sym typeface="+mn-ea"/>
              </a:rPr>
              <a:t>】</a:t>
            </a:r>
            <a:endParaRPr lang="zh-CN" altLang="en-US">
              <a:sym typeface="+mn-ea"/>
            </a:endParaRPr>
          </a:p>
          <a:p>
            <a:r>
              <a:rPr lang="zh-CN" altLang="en-US">
                <a:sym typeface="+mn-ea"/>
              </a:rPr>
              <a:t>工资条【</a:t>
            </a:r>
            <a:r>
              <a:rPr lang="zh-CN" altLang="en-US">
                <a:solidFill>
                  <a:srgbClr val="FF0000"/>
                </a:solidFill>
                <a:sym typeface="+mn-ea"/>
              </a:rPr>
              <a:t>薪酬</a:t>
            </a:r>
            <a:r>
              <a:rPr lang="zh-CN" altLang="en-US">
                <a:solidFill>
                  <a:srgbClr val="FF0000"/>
                </a:solidFill>
                <a:sym typeface="+mn-ea"/>
              </a:rPr>
              <a:t>计算的事实依据：每项薪酬对应的证据</a:t>
            </a:r>
            <a:r>
              <a:rPr lang="zh-CN" altLang="en-US">
                <a:sym typeface="+mn-ea"/>
              </a:rPr>
              <a:t>】</a:t>
            </a:r>
            <a:endParaRPr lang="zh-CN" altLang="en-US">
              <a:sym typeface="+mn-ea"/>
            </a:endParaRPr>
          </a:p>
          <a:p>
            <a:r>
              <a:rPr lang="zh-CN" altLang="en-US">
                <a:sym typeface="+mn-ea"/>
              </a:rPr>
              <a:t>工资发放【</a:t>
            </a:r>
            <a:r>
              <a:rPr lang="zh-CN" altLang="en-US">
                <a:solidFill>
                  <a:srgbClr val="FF0000"/>
                </a:solidFill>
                <a:sym typeface="+mn-ea"/>
              </a:rPr>
              <a:t>薪酬支付及确认</a:t>
            </a:r>
            <a:r>
              <a:rPr lang="zh-CN" altLang="en-US">
                <a:sym typeface="+mn-ea"/>
              </a:rPr>
              <a:t>】</a:t>
            </a:r>
            <a:endParaRPr lang="zh-CN" altLang="en-U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履约证据管理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pic>
        <p:nvPicPr>
          <p:cNvPr id="4" name="图片 3"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5" name="图片 4"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6055" y="851164"/>
            <a:ext cx="10488690" cy="677078"/>
          </a:xfrm>
        </p:spPr>
        <p:txBody>
          <a:bodyPr>
            <a:normAutofit/>
          </a:bodyPr>
          <a:p>
            <a:r>
              <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sym typeface="+mn-ea"/>
              </a:rPr>
              <a:t>调岗调薪争议的证据管理</a:t>
            </a:r>
            <a:endParaRPr lang="zh-CN" altLang="en-US"/>
          </a:p>
        </p:txBody>
      </p:sp>
      <p:sp>
        <p:nvSpPr>
          <p:cNvPr id="3" name="内容占位符 2"/>
          <p:cNvSpPr>
            <a:spLocks noGrp="1"/>
          </p:cNvSpPr>
          <p:nvPr>
            <p:ph idx="1"/>
          </p:nvPr>
        </p:nvSpPr>
        <p:spPr/>
        <p:txBody>
          <a:bodyPr/>
          <a:p>
            <a:r>
              <a:rPr lang="zh-CN" altLang="en-US"/>
              <a:t>调岗调薪的依据：</a:t>
            </a:r>
            <a:r>
              <a:rPr lang="zh-CN" altLang="en-US">
                <a:solidFill>
                  <a:srgbClr val="250EFA"/>
                </a:solidFill>
              </a:rPr>
              <a:t>规章制度或劳动合同</a:t>
            </a:r>
            <a:endParaRPr lang="zh-CN" altLang="en-US">
              <a:solidFill>
                <a:srgbClr val="250EFA"/>
              </a:solidFill>
            </a:endParaRPr>
          </a:p>
          <a:p>
            <a:pPr marL="228600" lvl="4" algn="l">
              <a:lnSpc>
                <a:spcPct val="120000"/>
              </a:lnSpc>
              <a:spcBef>
                <a:spcPts val="1000"/>
              </a:spcBef>
              <a:buChar char="•"/>
            </a:pPr>
            <a:r>
              <a:rPr lang="zh-CN" altLang="en-US" sz="2795">
                <a:solidFill>
                  <a:schemeClr val="tx1">
                    <a:lumMod val="85000"/>
                    <a:lumOff val="15000"/>
                  </a:schemeClr>
                </a:solidFill>
              </a:rPr>
              <a:t>调岗调薪的证据：</a:t>
            </a:r>
            <a:endParaRPr lang="zh-CN" altLang="en-US" sz="2795">
              <a:solidFill>
                <a:schemeClr val="tx1">
                  <a:lumMod val="85000"/>
                  <a:lumOff val="15000"/>
                </a:schemeClr>
              </a:solidFill>
            </a:endParaRPr>
          </a:p>
          <a:p>
            <a:pPr marL="0" lvl="4" algn="l">
              <a:lnSpc>
                <a:spcPct val="120000"/>
              </a:lnSpc>
              <a:spcBef>
                <a:spcPts val="1000"/>
              </a:spcBef>
              <a:buChar char="•"/>
            </a:pPr>
            <a:r>
              <a:rPr lang="zh-CN" altLang="en-US" sz="2795">
                <a:solidFill>
                  <a:schemeClr val="tx1">
                    <a:lumMod val="85000"/>
                    <a:lumOff val="15000"/>
                  </a:schemeClr>
                </a:solidFill>
              </a:rPr>
              <a:t>（</a:t>
            </a:r>
            <a:r>
              <a:rPr lang="en-US" altLang="zh-CN" sz="2795">
                <a:solidFill>
                  <a:schemeClr val="tx1">
                    <a:lumMod val="85000"/>
                    <a:lumOff val="15000"/>
                  </a:schemeClr>
                </a:solidFill>
              </a:rPr>
              <a:t>1</a:t>
            </a:r>
            <a:r>
              <a:rPr lang="zh-CN" altLang="en-US" sz="2795">
                <a:solidFill>
                  <a:schemeClr val="tx1">
                    <a:lumMod val="85000"/>
                    <a:lumOff val="15000"/>
                  </a:schemeClr>
                </a:solidFill>
              </a:rPr>
              <a:t>）客观情形发生变化的证据、</a:t>
            </a:r>
            <a:r>
              <a:rPr lang="zh-CN" altLang="en-US" sz="2795">
                <a:solidFill>
                  <a:schemeClr val="tx1">
                    <a:lumMod val="85000"/>
                    <a:lumOff val="15000"/>
                  </a:schemeClr>
                </a:solidFill>
                <a:sym typeface="+mn-ea"/>
              </a:rPr>
              <a:t>协商调岗证据；</a:t>
            </a:r>
            <a:endParaRPr lang="zh-CN" altLang="en-US" sz="2795">
              <a:solidFill>
                <a:schemeClr val="tx1">
                  <a:lumMod val="85000"/>
                  <a:lumOff val="15000"/>
                </a:schemeClr>
              </a:solidFill>
            </a:endParaRPr>
          </a:p>
          <a:p>
            <a:pPr marL="228600" lvl="4" algn="l">
              <a:lnSpc>
                <a:spcPct val="120000"/>
              </a:lnSpc>
              <a:spcBef>
                <a:spcPts val="1000"/>
              </a:spcBef>
              <a:buChar char="•"/>
            </a:pPr>
            <a:r>
              <a:rPr lang="zh-CN" altLang="en-US" sz="2795">
                <a:solidFill>
                  <a:schemeClr val="tx1">
                    <a:lumMod val="85000"/>
                    <a:lumOff val="15000"/>
                  </a:schemeClr>
                </a:solidFill>
              </a:rPr>
              <a:t>（</a:t>
            </a:r>
            <a:r>
              <a:rPr lang="en-US" altLang="zh-CN" sz="2795">
                <a:solidFill>
                  <a:schemeClr val="tx1">
                    <a:lumMod val="85000"/>
                    <a:lumOff val="15000"/>
                  </a:schemeClr>
                </a:solidFill>
              </a:rPr>
              <a:t>2</a:t>
            </a:r>
            <a:r>
              <a:rPr lang="zh-CN" altLang="en-US" sz="2795">
                <a:solidFill>
                  <a:schemeClr val="tx1">
                    <a:lumMod val="85000"/>
                    <a:lumOff val="15000"/>
                  </a:schemeClr>
                </a:solidFill>
              </a:rPr>
              <a:t>）员工不胜任工作岗位的证据；</a:t>
            </a:r>
            <a:endParaRPr lang="zh-CN" altLang="en-US" sz="2795">
              <a:solidFill>
                <a:schemeClr val="tx1">
                  <a:lumMod val="85000"/>
                  <a:lumOff val="15000"/>
                </a:schemeClr>
              </a:solidFill>
            </a:endParaRPr>
          </a:p>
          <a:p>
            <a:pPr marL="228600" lvl="4" algn="l">
              <a:lnSpc>
                <a:spcPct val="120000"/>
              </a:lnSpc>
              <a:spcBef>
                <a:spcPts val="1000"/>
              </a:spcBef>
              <a:buChar char="•"/>
            </a:pPr>
            <a:r>
              <a:rPr lang="zh-CN" altLang="en-US" sz="2795">
                <a:solidFill>
                  <a:schemeClr val="tx1">
                    <a:lumMod val="85000"/>
                    <a:lumOff val="15000"/>
                  </a:schemeClr>
                </a:solidFill>
              </a:rPr>
              <a:t>（</a:t>
            </a:r>
            <a:r>
              <a:rPr lang="en-US" altLang="zh-CN" sz="2795">
                <a:solidFill>
                  <a:schemeClr val="tx1">
                    <a:lumMod val="85000"/>
                    <a:lumOff val="15000"/>
                  </a:schemeClr>
                </a:solidFill>
              </a:rPr>
              <a:t>3</a:t>
            </a:r>
            <a:r>
              <a:rPr lang="zh-CN" altLang="en-US" sz="2795">
                <a:solidFill>
                  <a:schemeClr val="tx1">
                    <a:lumMod val="85000"/>
                    <a:lumOff val="15000"/>
                  </a:schemeClr>
                </a:solidFill>
              </a:rPr>
              <a:t>）可以依法或依约调岗的其他证据。</a:t>
            </a:r>
            <a:endParaRPr lang="zh-CN" altLang="en-US" sz="2795">
              <a:solidFill>
                <a:schemeClr val="tx1">
                  <a:lumMod val="85000"/>
                  <a:lumOff val="15000"/>
                </a:schemeClr>
              </a:solidFill>
            </a:endParaRPr>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履约证据管理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pic>
        <p:nvPicPr>
          <p:cNvPr id="4" name="图片 3"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5" name="图片 4" descr="议和网logo"/>
          <p:cNvPicPr>
            <a:picLocks noChangeAspect="1"/>
          </p:cNvPicPr>
          <p:nvPr/>
        </p:nvPicPr>
        <p:blipFill>
          <a:blip r:embed="rId2"/>
          <a:stretch>
            <a:fillRect/>
          </a:stretch>
        </p:blipFill>
        <p:spPr>
          <a:xfrm>
            <a:off x="8160385" y="309880"/>
            <a:ext cx="1550035" cy="571500"/>
          </a:xfrm>
          <a:prstGeom prst="rect">
            <a:avLst/>
          </a:prstGeom>
        </p:spPr>
      </p:pic>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6295" y="197485"/>
            <a:ext cx="10488930" cy="1769745"/>
          </a:xfrm>
        </p:spPr>
        <p:txBody>
          <a:bodyPr/>
          <a:p>
            <a:r>
              <a:rPr lang="zh-CN" altLang="en-US" u="sng">
                <a:solidFill>
                  <a:srgbClr val="250EFA"/>
                </a:solidFill>
                <a:sym typeface="+mn-ea"/>
              </a:rPr>
              <a:t>合同续签争议的证据管理</a:t>
            </a:r>
            <a:endParaRPr lang="zh-CN" altLang="en-US"/>
          </a:p>
        </p:txBody>
      </p:sp>
      <p:sp>
        <p:nvSpPr>
          <p:cNvPr id="3" name="内容占位符 2"/>
          <p:cNvSpPr>
            <a:spLocks noGrp="1"/>
          </p:cNvSpPr>
          <p:nvPr>
            <p:ph idx="1"/>
          </p:nvPr>
        </p:nvSpPr>
        <p:spPr>
          <a:xfrm>
            <a:off x="836295" y="2512695"/>
            <a:ext cx="10488930" cy="3657600"/>
          </a:xfrm>
        </p:spPr>
        <p:txBody>
          <a:bodyPr/>
          <a:p>
            <a:r>
              <a:rPr lang="zh-CN" altLang="en-US"/>
              <a:t>公司同意续签合同的证据：劳动合同、通知书</a:t>
            </a:r>
            <a:endParaRPr lang="zh-CN" altLang="en-US"/>
          </a:p>
          <a:p>
            <a:r>
              <a:rPr lang="zh-CN" altLang="en-US"/>
              <a:t>员工不同意续签合同的证据：回函、确认书、离职交接单等</a:t>
            </a:r>
            <a:endParaRPr lang="zh-CN" altLang="en-US"/>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履约证据管理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4" name="图片 3"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5" name="图片 4"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6055" y="1095806"/>
            <a:ext cx="10488690" cy="742315"/>
          </a:xfrm>
        </p:spPr>
        <p:txBody>
          <a:bodyPr/>
          <a:p>
            <a:r>
              <a:rPr lang="zh-CN" altLang="en-US" u="sng">
                <a:solidFill>
                  <a:srgbClr val="FF3300"/>
                </a:solidFill>
                <a:latin typeface="方正粗黑宋简体" panose="02000000000000000000" charset="-122"/>
                <a:ea typeface="方正粗黑宋简体" panose="02000000000000000000" charset="-122"/>
                <a:cs typeface="方正粗黑宋简体" panose="02000000000000000000" charset="-122"/>
                <a:sym typeface="+mn-ea"/>
              </a:rPr>
              <a:t>处罚员工争议的证据管理：</a:t>
            </a:r>
            <a:endParaRPr lang="zh-CN" altLang="en-US"/>
          </a:p>
        </p:txBody>
      </p:sp>
      <p:sp>
        <p:nvSpPr>
          <p:cNvPr id="3" name="内容占位符 2"/>
          <p:cNvSpPr>
            <a:spLocks noGrp="1"/>
          </p:cNvSpPr>
          <p:nvPr>
            <p:ph idx="1"/>
          </p:nvPr>
        </p:nvSpPr>
        <p:spPr>
          <a:xfrm>
            <a:off x="836295" y="2440305"/>
            <a:ext cx="10488930" cy="3736975"/>
          </a:xfrm>
        </p:spPr>
        <p:txBody>
          <a:bodyPr/>
          <a:p>
            <a:r>
              <a:rPr lang="en-US" altLang="zh-CN"/>
              <a:t>1</a:t>
            </a:r>
            <a:r>
              <a:rPr lang="zh-CN" altLang="en-US"/>
              <a:t>、</a:t>
            </a:r>
            <a:r>
              <a:rPr lang="zh-CN" altLang="en-US"/>
              <a:t>处罚的依据</a:t>
            </a:r>
            <a:endParaRPr lang="zh-CN" altLang="en-US"/>
          </a:p>
          <a:p>
            <a:r>
              <a:rPr lang="zh-CN" altLang="en-US">
                <a:solidFill>
                  <a:srgbClr val="250EFA"/>
                </a:solidFill>
                <a:sym typeface="+mn-ea"/>
              </a:rPr>
              <a:t>法律规定、《规章制度》、</a:t>
            </a:r>
            <a:r>
              <a:rPr lang="zh-CN" altLang="en-US">
                <a:solidFill>
                  <a:srgbClr val="250EFA"/>
                </a:solidFill>
              </a:rPr>
              <a:t>《劳动合同》</a:t>
            </a:r>
            <a:endParaRPr lang="zh-CN" altLang="en-US">
              <a:solidFill>
                <a:srgbClr val="250EFA"/>
              </a:solidFill>
            </a:endParaRPr>
          </a:p>
          <a:p>
            <a:r>
              <a:rPr lang="en-US" altLang="zh-CN"/>
              <a:t>2</a:t>
            </a:r>
            <a:r>
              <a:rPr lang="zh-CN" altLang="en-US"/>
              <a:t>、</a:t>
            </a:r>
            <a:r>
              <a:rPr lang="zh-CN" altLang="en-US"/>
              <a:t>处罚的证据</a:t>
            </a:r>
            <a:endParaRPr lang="zh-CN" altLang="en-US"/>
          </a:p>
          <a:p>
            <a:r>
              <a:rPr lang="zh-CN" altLang="en-US">
                <a:solidFill>
                  <a:srgbClr val="250EFA"/>
                </a:solidFill>
              </a:rPr>
              <a:t>员工违纪的事实【员工自认、单位举证】</a:t>
            </a:r>
            <a:endParaRPr lang="zh-CN" altLang="en-US"/>
          </a:p>
          <a:p>
            <a:endParaRPr lang="zh-CN" altLang="en-US"/>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履约证据管理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pic>
        <p:nvPicPr>
          <p:cNvPr id="4" name="图片 3"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5" name="图片 4"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507432" y="921468"/>
            <a:ext cx="8119234" cy="4982128"/>
            <a:chOff x="2380" y="1441"/>
            <a:chExt cx="12819" cy="7866"/>
          </a:xfrm>
        </p:grpSpPr>
        <p:sp>
          <p:nvSpPr>
            <p:cNvPr id="3" name="文本框 2"/>
            <p:cNvSpPr txBox="1"/>
            <p:nvPr/>
          </p:nvSpPr>
          <p:spPr>
            <a:xfrm>
              <a:off x="7087" y="2058"/>
              <a:ext cx="8112" cy="7249"/>
            </a:xfrm>
            <a:prstGeom prst="rect">
              <a:avLst/>
            </a:prstGeom>
            <a:noFill/>
            <a:ln w="12700" cmpd="sng">
              <a:noFill/>
              <a:prstDash val="lgDashDotDot"/>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205" tIns="45602" rIns="91205" bIns="45602" numCol="1" spcCol="0" rtlCol="0" fromWordArt="0" anchor="t" anchorCtr="0" forceAA="0" compatLnSpc="1">
              <a:noAutofit/>
            </a:bodyPr>
            <a:lstStyle/>
            <a:p>
              <a:pPr indent="0" algn="just" rtl="0" fontAlgn="auto">
                <a:lnSpc>
                  <a:spcPct val="150000"/>
                </a:lnSpc>
                <a:spcBef>
                  <a:spcPts val="600"/>
                </a:spcBef>
              </a:pPr>
              <a:r>
                <a:rPr lang="en-US" altLang="zh-CN" sz="2395" b="1" kern="100">
                  <a:solidFill>
                    <a:srgbClr val="0000FF"/>
                  </a:solidFill>
                  <a:latin typeface="方正粗黑宋简体" panose="02000000000000000000" charset="-122"/>
                  <a:ea typeface="方正粗黑宋简体" panose="02000000000000000000" charset="-122"/>
                  <a:cs typeface="方正粗黑宋简体" panose="02000000000000000000" charset="-122"/>
                  <a:sym typeface="Times New Roman" panose="02020603050405020304"/>
                </a:rPr>
                <a:t>叶机洪（业绩红）律师</a:t>
              </a:r>
              <a:endParaRPr lang="en-US" altLang="zh-CN" sz="2395" b="1" kern="100">
                <a:solidFill>
                  <a:srgbClr val="0000FF"/>
                </a:solidFill>
                <a:latin typeface="Calibri" panose="020F0502020204030204"/>
                <a:ea typeface="宋体" panose="02010600030101010101" pitchFamily="2" charset="-122"/>
                <a:cs typeface="Times New Roman" panose="02020603050405020304"/>
                <a:sym typeface="Times New Roman" panose="02020603050405020304"/>
              </a:endParaRPr>
            </a:p>
            <a:p>
              <a:pPr marL="342900" indent="-342900" algn="just" rtl="0" fontAlgn="auto">
                <a:lnSpc>
                  <a:spcPct val="150000"/>
                </a:lnSpc>
                <a:spcBef>
                  <a:spcPts val="600"/>
                </a:spcBef>
                <a:buFont typeface="Wingdings" panose="05000000000000000000" charset="0"/>
                <a:buChar char="p"/>
              </a:pPr>
              <a:r>
                <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rPr>
                <a:t>福建君立律师事务所合伙人</a:t>
              </a:r>
              <a:endPar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endParaRPr>
            </a:p>
            <a:p>
              <a:pPr marL="342900" indent="-342900" algn="just" rtl="0" fontAlgn="auto">
                <a:lnSpc>
                  <a:spcPct val="150000"/>
                </a:lnSpc>
                <a:spcBef>
                  <a:spcPts val="600"/>
                </a:spcBef>
                <a:buFont typeface="Wingdings" panose="05000000000000000000" charset="0"/>
                <a:buChar char="p"/>
              </a:pPr>
              <a:r>
                <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rPr>
                <a:t>省律协公司法专业委员会委员</a:t>
              </a:r>
              <a:endPar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endParaRPr>
            </a:p>
            <a:p>
              <a:pPr marL="342900" indent="-342900" algn="just" rtl="0" fontAlgn="auto">
                <a:lnSpc>
                  <a:spcPct val="150000"/>
                </a:lnSpc>
                <a:spcBef>
                  <a:spcPts val="600"/>
                </a:spcBef>
                <a:buFont typeface="Wingdings" panose="05000000000000000000" charset="0"/>
                <a:buChar char="p"/>
              </a:pPr>
              <a:r>
                <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rPr>
                <a:t>福州仲裁委员会仲裁员</a:t>
              </a:r>
              <a:endPar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endParaRPr>
            </a:p>
            <a:p>
              <a:pPr marL="342900" indent="-342900" algn="just" rtl="0" fontAlgn="auto">
                <a:lnSpc>
                  <a:spcPct val="150000"/>
                </a:lnSpc>
                <a:spcBef>
                  <a:spcPts val="600"/>
                </a:spcBef>
                <a:buFont typeface="Wingdings" panose="05000000000000000000" charset="0"/>
                <a:buChar char="p"/>
              </a:pPr>
              <a:r>
                <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rPr>
                <a:t>福州市鼓楼区政协委员</a:t>
              </a:r>
              <a:endPar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endParaRPr>
            </a:p>
            <a:p>
              <a:pPr marL="342900" indent="-342900" algn="just" rtl="0" fontAlgn="auto">
                <a:lnSpc>
                  <a:spcPct val="150000"/>
                </a:lnSpc>
                <a:spcBef>
                  <a:spcPts val="600"/>
                </a:spcBef>
                <a:buFont typeface="Wingdings" panose="05000000000000000000" charset="0"/>
                <a:buChar char="p"/>
              </a:pPr>
              <a:r>
                <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rPr>
                <a:t>2014-2015年度福建省优秀律师</a:t>
              </a:r>
              <a:endParaRPr lang="en-US" altLang="zh-CN" sz="2395" b="1" kern="100">
                <a:solidFill>
                  <a:srgbClr val="000000"/>
                </a:solidFill>
                <a:latin typeface="Calibri" panose="020F0502020204030204"/>
                <a:ea typeface="宋体" panose="02010600030101010101" pitchFamily="2" charset="-122"/>
                <a:cs typeface="Times New Roman" panose="02020603050405020304"/>
                <a:sym typeface="Times New Roman" panose="02020603050405020304"/>
              </a:endParaRPr>
            </a:p>
          </p:txBody>
        </p:sp>
        <p:pic>
          <p:nvPicPr>
            <p:cNvPr id="5" name="图片 1" descr="_W6A8845"/>
            <p:cNvPicPr>
              <a:picLocks noChangeAspect="1"/>
            </p:cNvPicPr>
            <p:nvPr/>
          </p:nvPicPr>
          <p:blipFill>
            <a:blip r:embed="rId1"/>
            <a:stretch>
              <a:fillRect/>
            </a:stretch>
          </p:blipFill>
          <p:spPr>
            <a:xfrm>
              <a:off x="2380" y="1441"/>
              <a:ext cx="4428" cy="6643"/>
            </a:xfrm>
            <a:prstGeom prst="roundRect">
              <a:avLst/>
            </a:prstGeom>
          </p:spPr>
        </p:pic>
      </p:grpSp>
      <p:sp>
        <p:nvSpPr>
          <p:cNvPr id="8" name="TextBox 7"/>
          <p:cNvSpPr txBox="1"/>
          <p:nvPr/>
        </p:nvSpPr>
        <p:spPr>
          <a:xfrm>
            <a:off x="0" y="6480838"/>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2"/>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160385" y="309880"/>
            <a:ext cx="1550035" cy="571500"/>
          </a:xfrm>
          <a:prstGeom prst="rect">
            <a:avLst/>
          </a:prstGeom>
        </p:spPr>
      </p:pic>
    </p:spTree>
  </p:cSld>
  <p:clrMapOvr>
    <a:masterClrMapping/>
  </p:clrMapOvr>
  <p:transition spd="slow" advClick="0" advTm="100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382658" y="818228"/>
            <a:ext cx="9599431" cy="5498328"/>
          </a:xfrm>
        </p:spPr>
        <p:txBody>
          <a:bodyPr>
            <a:normAutofit/>
          </a:bodyPr>
          <a:p>
            <a:pPr fontAlgn="auto">
              <a:spcBef>
                <a:spcPts val="1600"/>
              </a:spcBef>
              <a:buFont typeface="Wingdings" panose="05000000000000000000" charset="0"/>
              <a:buChar char="n"/>
            </a:pPr>
            <a:r>
              <a:rPr lang="zh-CN" altLang="en-US" b="1" u="sng">
                <a:solidFill>
                  <a:srgbClr val="250EFA"/>
                </a:solidFill>
                <a:sym typeface="+mn-ea"/>
              </a:rPr>
              <a:t>一、协商解除合同（</a:t>
            </a:r>
            <a:r>
              <a:rPr lang="en-US" altLang="zh-CN" b="1" u="sng">
                <a:solidFill>
                  <a:srgbClr val="250EFA"/>
                </a:solidFill>
                <a:sym typeface="+mn-ea"/>
              </a:rPr>
              <a:t>36</a:t>
            </a:r>
            <a:r>
              <a:rPr lang="zh-CN" altLang="en-US" b="1" u="sng">
                <a:solidFill>
                  <a:srgbClr val="250EFA"/>
                </a:solidFill>
                <a:sym typeface="+mn-ea"/>
              </a:rPr>
              <a:t>）</a:t>
            </a:r>
            <a:endParaRPr lang="zh-CN" altLang="en-US" b="1" u="sng">
              <a:solidFill>
                <a:srgbClr val="250EFA"/>
              </a:solidFill>
              <a:sym typeface="+mn-ea"/>
            </a:endParaRPr>
          </a:p>
          <a:p>
            <a:pPr fontAlgn="auto">
              <a:spcBef>
                <a:spcPts val="1600"/>
              </a:spcBef>
              <a:buFont typeface="Wingdings" panose="05000000000000000000" charset="0"/>
              <a:buChar char="n"/>
            </a:pPr>
            <a:r>
              <a:rPr lang="en-US" altLang="zh-CN" b="1" u="sng">
                <a:solidFill>
                  <a:srgbClr val="250EFA"/>
                </a:solidFill>
              </a:rPr>
              <a:t>1</a:t>
            </a:r>
            <a:r>
              <a:rPr lang="zh-CN" altLang="en-US" b="1" u="sng">
                <a:solidFill>
                  <a:srgbClr val="250EFA"/>
                </a:solidFill>
              </a:rPr>
              <a:t>、劳动提出协商解除的证据</a:t>
            </a:r>
            <a:endParaRPr lang="zh-CN" altLang="en-US" b="1" u="sng">
              <a:solidFill>
                <a:srgbClr val="250EFA"/>
              </a:solidFill>
            </a:endParaRPr>
          </a:p>
          <a:p>
            <a:pPr fontAlgn="auto">
              <a:spcBef>
                <a:spcPts val="1600"/>
              </a:spcBef>
              <a:buFont typeface="Wingdings" panose="05000000000000000000" charset="0"/>
              <a:buChar char="n"/>
            </a:pPr>
            <a:r>
              <a:rPr lang="zh-CN" altLang="en-US" b="1" u="sng">
                <a:solidFill>
                  <a:srgbClr val="250EFA"/>
                </a:solidFill>
              </a:rPr>
              <a:t>（</a:t>
            </a:r>
            <a:r>
              <a:rPr lang="en-US" altLang="zh-CN" b="1" u="sng">
                <a:solidFill>
                  <a:srgbClr val="250EFA"/>
                </a:solidFill>
              </a:rPr>
              <a:t>1</a:t>
            </a:r>
            <a:r>
              <a:rPr lang="zh-CN" altLang="en-US" b="1" u="sng">
                <a:solidFill>
                  <a:srgbClr val="250EFA"/>
                </a:solidFill>
              </a:rPr>
              <a:t>）辞职报告</a:t>
            </a:r>
            <a:endParaRPr lang="zh-CN" altLang="en-US" b="1" u="sng">
              <a:solidFill>
                <a:srgbClr val="250EFA"/>
              </a:solidFill>
            </a:endParaRPr>
          </a:p>
          <a:p>
            <a:pPr fontAlgn="auto">
              <a:spcBef>
                <a:spcPts val="1600"/>
              </a:spcBef>
              <a:buFont typeface="Wingdings" panose="05000000000000000000" charset="0"/>
              <a:buChar char="n"/>
            </a:pPr>
            <a:r>
              <a:rPr lang="zh-CN" altLang="en-US" b="1" u="sng">
                <a:solidFill>
                  <a:srgbClr val="250EFA"/>
                </a:solidFill>
              </a:rPr>
              <a:t>（</a:t>
            </a:r>
            <a:r>
              <a:rPr lang="en-US" altLang="zh-CN" b="1" u="sng">
                <a:solidFill>
                  <a:srgbClr val="250EFA"/>
                </a:solidFill>
              </a:rPr>
              <a:t>2</a:t>
            </a:r>
            <a:r>
              <a:rPr lang="zh-CN" altLang="en-US" b="1" u="sng">
                <a:solidFill>
                  <a:srgbClr val="250EFA"/>
                </a:solidFill>
              </a:rPr>
              <a:t>）离职交接手续</a:t>
            </a:r>
            <a:endParaRPr lang="zh-CN" altLang="en-US" b="1" u="sng">
              <a:solidFill>
                <a:srgbClr val="250EFA"/>
              </a:solidFill>
            </a:endParaRPr>
          </a:p>
          <a:p>
            <a:pPr fontAlgn="auto">
              <a:spcBef>
                <a:spcPts val="1600"/>
              </a:spcBef>
              <a:buFont typeface="Wingdings" panose="05000000000000000000" charset="0"/>
              <a:buChar char="n"/>
            </a:pPr>
            <a:r>
              <a:rPr lang="zh-CN" altLang="en-US" b="1" u="sng">
                <a:solidFill>
                  <a:srgbClr val="250EFA"/>
                </a:solidFill>
              </a:rPr>
              <a:t>（</a:t>
            </a:r>
            <a:r>
              <a:rPr lang="en-US" altLang="zh-CN" b="1" u="sng">
                <a:solidFill>
                  <a:srgbClr val="250EFA"/>
                </a:solidFill>
              </a:rPr>
              <a:t>3</a:t>
            </a:r>
            <a:r>
              <a:rPr lang="zh-CN" altLang="en-US" b="1" u="sng">
                <a:solidFill>
                  <a:srgbClr val="250EFA"/>
                </a:solidFill>
              </a:rPr>
              <a:t>）离职协议</a:t>
            </a:r>
            <a:endParaRPr lang="zh-CN" altLang="en-US" b="1" u="sng">
              <a:solidFill>
                <a:srgbClr val="250EFA"/>
              </a:solidFill>
            </a:endParaRPr>
          </a:p>
          <a:p>
            <a:pPr fontAlgn="auto">
              <a:spcBef>
                <a:spcPts val="1600"/>
              </a:spcBef>
              <a:buFont typeface="Wingdings" panose="05000000000000000000" charset="0"/>
              <a:buChar char="n"/>
            </a:pPr>
            <a:r>
              <a:rPr lang="en-US" altLang="zh-CN" b="1" u="sng">
                <a:solidFill>
                  <a:srgbClr val="250EFA"/>
                </a:solidFill>
              </a:rPr>
              <a:t>2</a:t>
            </a:r>
            <a:r>
              <a:rPr lang="zh-CN" altLang="en-US" b="1" u="sng">
                <a:solidFill>
                  <a:srgbClr val="250EFA"/>
                </a:solidFill>
              </a:rPr>
              <a:t>、用人单位提出协商解除的证据</a:t>
            </a:r>
            <a:endParaRPr lang="zh-CN" altLang="en-US" b="1" u="sng">
              <a:solidFill>
                <a:srgbClr val="250EFA"/>
              </a:solidFill>
            </a:endParaRPr>
          </a:p>
          <a:p>
            <a:pPr fontAlgn="auto">
              <a:spcBef>
                <a:spcPts val="1600"/>
              </a:spcBef>
              <a:buFont typeface="Wingdings" panose="05000000000000000000" charset="0"/>
              <a:buChar char="n"/>
            </a:pPr>
            <a:endParaRPr lang="zh-CN" altLang="en-US" b="1" u="sng">
              <a:solidFill>
                <a:srgbClr val="250EFA"/>
              </a:solidFill>
            </a:endParaRPr>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解除合同管理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6055" y="1061444"/>
            <a:ext cx="10488690" cy="4463393"/>
          </a:xfrm>
        </p:spPr>
        <p:txBody>
          <a:bodyPr>
            <a:normAutofit lnSpcReduction="20000"/>
          </a:bodyPr>
          <a:p>
            <a:pPr fontAlgn="auto">
              <a:spcBef>
                <a:spcPts val="1600"/>
              </a:spcBef>
              <a:buFont typeface="Wingdings" panose="05000000000000000000" charset="0"/>
              <a:buChar char="n"/>
            </a:pPr>
            <a:r>
              <a:rPr lang="zh-CN" altLang="en-US" b="1" u="sng">
                <a:solidFill>
                  <a:srgbClr val="FF0000"/>
                </a:solidFill>
                <a:sym typeface="+mn-ea"/>
              </a:rPr>
              <a:t>二、劳动者的解除（</a:t>
            </a:r>
            <a:r>
              <a:rPr lang="en-US" altLang="zh-CN" b="1" u="sng">
                <a:solidFill>
                  <a:srgbClr val="FF0000"/>
                </a:solidFill>
                <a:sym typeface="+mn-ea"/>
              </a:rPr>
              <a:t>37</a:t>
            </a:r>
            <a:r>
              <a:rPr lang="zh-CN" altLang="en-US" b="1" u="sng">
                <a:solidFill>
                  <a:srgbClr val="FF0000"/>
                </a:solidFill>
                <a:sym typeface="+mn-ea"/>
              </a:rPr>
              <a:t>、</a:t>
            </a:r>
            <a:r>
              <a:rPr lang="en-US" altLang="zh-CN" b="1" u="sng">
                <a:solidFill>
                  <a:srgbClr val="FF0000"/>
                </a:solidFill>
                <a:sym typeface="+mn-ea"/>
              </a:rPr>
              <a:t>38</a:t>
            </a:r>
            <a:r>
              <a:rPr lang="zh-CN" altLang="en-US" b="1" u="sng">
                <a:solidFill>
                  <a:srgbClr val="FF0000"/>
                </a:solidFill>
                <a:sym typeface="+mn-ea"/>
              </a:rPr>
              <a:t>）的证据管理</a:t>
            </a:r>
            <a:endParaRPr lang="zh-CN" altLang="en-US" b="1" u="sng">
              <a:solidFill>
                <a:srgbClr val="FF0000"/>
              </a:solidFill>
              <a:sym typeface="+mn-ea"/>
            </a:endParaRPr>
          </a:p>
          <a:p>
            <a:pPr fontAlgn="auto">
              <a:spcBef>
                <a:spcPts val="1600"/>
              </a:spcBef>
              <a:buFont typeface="Wingdings" panose="05000000000000000000" charset="0"/>
              <a:buChar char="n"/>
            </a:pPr>
            <a:r>
              <a:rPr lang="en-US" altLang="zh-CN">
                <a:solidFill>
                  <a:srgbClr val="250EFA"/>
                </a:solidFill>
              </a:rPr>
              <a:t>1</a:t>
            </a:r>
            <a:r>
              <a:rPr lang="zh-CN" altLang="en-US">
                <a:solidFill>
                  <a:srgbClr val="250EFA"/>
                </a:solidFill>
              </a:rPr>
              <a:t>、劳动者提前通知解除的证据【与协商解除的区别】</a:t>
            </a:r>
            <a:endParaRPr lang="zh-CN" altLang="en-US">
              <a:solidFill>
                <a:srgbClr val="250EFA"/>
              </a:solidFill>
            </a:endParaRPr>
          </a:p>
          <a:p>
            <a:pPr fontAlgn="auto">
              <a:spcBef>
                <a:spcPts val="1600"/>
              </a:spcBef>
              <a:buFont typeface="Wingdings" panose="05000000000000000000" charset="0"/>
              <a:buChar char="n"/>
            </a:pPr>
            <a:r>
              <a:rPr lang="en-US" altLang="zh-CN">
                <a:solidFill>
                  <a:srgbClr val="250EFA"/>
                </a:solidFill>
              </a:rPr>
              <a:t>2</a:t>
            </a:r>
            <a:r>
              <a:rPr lang="zh-CN" altLang="en-US">
                <a:solidFill>
                  <a:srgbClr val="250EFA"/>
                </a:solidFill>
              </a:rPr>
              <a:t>、劳动者以公司违法为由解除合同的证据管理</a:t>
            </a:r>
            <a:endParaRPr lang="zh-CN" altLang="en-US">
              <a:solidFill>
                <a:srgbClr val="250EFA"/>
              </a:solidFill>
            </a:endParaRPr>
          </a:p>
          <a:p>
            <a:pPr fontAlgn="auto">
              <a:spcBef>
                <a:spcPts val="1600"/>
              </a:spcBef>
              <a:buFont typeface="Wingdings" panose="05000000000000000000" charset="0"/>
              <a:buChar char="n"/>
            </a:pPr>
            <a:r>
              <a:rPr lang="zh-CN" altLang="en-US">
                <a:solidFill>
                  <a:srgbClr val="250EFA"/>
                </a:solidFill>
              </a:rPr>
              <a:t>（</a:t>
            </a:r>
            <a:r>
              <a:rPr lang="en-US" altLang="zh-CN">
                <a:solidFill>
                  <a:srgbClr val="250EFA"/>
                </a:solidFill>
              </a:rPr>
              <a:t>1</a:t>
            </a:r>
            <a:r>
              <a:rPr lang="zh-CN" altLang="en-US">
                <a:solidFill>
                  <a:srgbClr val="250EFA"/>
                </a:solidFill>
              </a:rPr>
              <a:t>）解除事由的审查</a:t>
            </a:r>
            <a:endParaRPr lang="zh-CN" altLang="en-US">
              <a:solidFill>
                <a:srgbClr val="250EFA"/>
              </a:solidFill>
            </a:endParaRPr>
          </a:p>
          <a:p>
            <a:pPr fontAlgn="auto">
              <a:spcBef>
                <a:spcPts val="1600"/>
              </a:spcBef>
              <a:buFont typeface="Wingdings" panose="05000000000000000000" charset="0"/>
              <a:buChar char="n"/>
            </a:pPr>
            <a:r>
              <a:rPr lang="zh-CN" altLang="en-US">
                <a:solidFill>
                  <a:srgbClr val="250EFA"/>
                </a:solidFill>
              </a:rPr>
              <a:t>（</a:t>
            </a:r>
            <a:r>
              <a:rPr lang="en-US" altLang="zh-CN">
                <a:solidFill>
                  <a:srgbClr val="250EFA"/>
                </a:solidFill>
              </a:rPr>
              <a:t>2</a:t>
            </a:r>
            <a:r>
              <a:rPr lang="zh-CN" altLang="en-US">
                <a:solidFill>
                  <a:srgbClr val="250EFA"/>
                </a:solidFill>
              </a:rPr>
              <a:t>）法律风险评估</a:t>
            </a:r>
            <a:endParaRPr lang="zh-CN" altLang="en-US">
              <a:solidFill>
                <a:srgbClr val="250EFA"/>
              </a:solidFill>
            </a:endParaRPr>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解除合同管理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6055" y="1061444"/>
            <a:ext cx="10488690" cy="4463393"/>
          </a:xfrm>
        </p:spPr>
        <p:txBody>
          <a:bodyPr/>
          <a:p>
            <a:pPr fontAlgn="auto">
              <a:spcBef>
                <a:spcPts val="1600"/>
              </a:spcBef>
              <a:buFont typeface="Wingdings" panose="05000000000000000000" charset="0"/>
              <a:buChar char="n"/>
            </a:pPr>
            <a:r>
              <a:rPr lang="zh-CN" altLang="en-US" b="1" u="sng">
                <a:solidFill>
                  <a:srgbClr val="250EFA"/>
                </a:solidFill>
                <a:sym typeface="+mn-ea"/>
              </a:rPr>
              <a:t>三、用人单位解除：解除原因、解除程序与经济补偿、经济赔偿</a:t>
            </a:r>
            <a:endParaRPr lang="zh-CN" altLang="en-US">
              <a:sym typeface="+mn-ea"/>
            </a:endParaRPr>
          </a:p>
          <a:p>
            <a:pPr fontAlgn="auto">
              <a:spcBef>
                <a:spcPts val="1600"/>
              </a:spcBef>
              <a:buFont typeface="Wingdings" panose="05000000000000000000" charset="0"/>
              <a:buChar char="n"/>
            </a:pPr>
            <a:r>
              <a:rPr lang="en-US" altLang="zh-CN">
                <a:sym typeface="+mn-ea"/>
              </a:rPr>
              <a:t>1</a:t>
            </a:r>
            <a:r>
              <a:rPr lang="zh-CN" altLang="en-US">
                <a:sym typeface="+mn-ea"/>
              </a:rPr>
              <a:t>、劳动者过错（</a:t>
            </a:r>
            <a:r>
              <a:rPr lang="en-US" altLang="zh-CN">
                <a:sym typeface="+mn-ea"/>
              </a:rPr>
              <a:t>39</a:t>
            </a:r>
            <a:r>
              <a:rPr lang="zh-CN" altLang="en-US">
                <a:sym typeface="+mn-ea"/>
              </a:rPr>
              <a:t>）：无经济补偿金</a:t>
            </a:r>
            <a:endParaRPr lang="zh-CN" altLang="en-US"/>
          </a:p>
          <a:p>
            <a:r>
              <a:rPr lang="zh-CN" altLang="en-US"/>
              <a:t>（</a:t>
            </a:r>
            <a:r>
              <a:rPr lang="en-US" altLang="zh-CN"/>
              <a:t>1</a:t>
            </a:r>
            <a:r>
              <a:rPr lang="zh-CN" altLang="en-US"/>
              <a:t>）解除合同的事由（依据：规章制度、劳动合同或其他）</a:t>
            </a:r>
            <a:endParaRPr lang="zh-CN" altLang="en-US"/>
          </a:p>
          <a:p>
            <a:r>
              <a:rPr lang="zh-CN" altLang="en-US"/>
              <a:t>（</a:t>
            </a:r>
            <a:r>
              <a:rPr lang="en-US" altLang="zh-CN"/>
              <a:t>2</a:t>
            </a:r>
            <a:r>
              <a:rPr lang="zh-CN" altLang="en-US"/>
              <a:t>）解除合同的事实证据（解除前的证据审查）</a:t>
            </a:r>
            <a:endParaRPr lang="zh-CN" altLang="en-US"/>
          </a:p>
          <a:p>
            <a:r>
              <a:rPr lang="zh-CN" altLang="en-US"/>
              <a:t>（</a:t>
            </a:r>
            <a:r>
              <a:rPr lang="en-US" altLang="zh-CN"/>
              <a:t>3</a:t>
            </a:r>
            <a:r>
              <a:rPr lang="zh-CN" altLang="en-US"/>
              <a:t>）解除合同的程序证据（工会程序、通知程序）</a:t>
            </a:r>
            <a:endParaRPr lang="zh-CN" altLang="en-US"/>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解除合同管理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6295" y="1512570"/>
            <a:ext cx="10488930" cy="4030345"/>
          </a:xfrm>
        </p:spPr>
        <p:txBody>
          <a:bodyPr/>
          <a:p>
            <a:pPr algn="l" fontAlgn="auto">
              <a:spcBef>
                <a:spcPts val="1600"/>
              </a:spcBef>
              <a:buFont typeface="Wingdings" panose="05000000000000000000" charset="0"/>
              <a:buChar char="n"/>
            </a:pPr>
            <a:r>
              <a:rPr lang="en-US" altLang="zh-CN">
                <a:sym typeface="+mn-ea"/>
              </a:rPr>
              <a:t>2</a:t>
            </a:r>
            <a:r>
              <a:rPr lang="zh-CN" altLang="en-US">
                <a:sym typeface="+mn-ea"/>
              </a:rPr>
              <a:t>、劳动者过失及特情（</a:t>
            </a:r>
            <a:r>
              <a:rPr lang="en-US" altLang="zh-CN">
                <a:sym typeface="+mn-ea"/>
              </a:rPr>
              <a:t>4</a:t>
            </a:r>
            <a:r>
              <a:rPr lang="zh-CN" altLang="en-US">
                <a:sym typeface="+mn-ea"/>
              </a:rPr>
              <a:t>0、41）：经济补偿</a:t>
            </a:r>
            <a:endParaRPr lang="zh-CN" altLang="en-US"/>
          </a:p>
          <a:p>
            <a:endParaRPr lang="zh-CN" altLang="en-US"/>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解除合同管理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4" name="文本框 3"/>
          <p:cNvSpPr txBox="1"/>
          <p:nvPr/>
        </p:nvSpPr>
        <p:spPr>
          <a:xfrm>
            <a:off x="836055" y="2248809"/>
            <a:ext cx="9729273" cy="2030095"/>
          </a:xfrm>
          <a:prstGeom prst="rect">
            <a:avLst/>
          </a:prstGeom>
          <a:noFill/>
        </p:spPr>
        <p:txBody>
          <a:bodyPr wrap="square" rtlCol="0" anchor="t">
            <a:spAutoFit/>
          </a:bodyPr>
          <a:p>
            <a:pPr marL="285750" indent="-285750" fontAlgn="auto">
              <a:lnSpc>
                <a:spcPct val="150000"/>
              </a:lnSpc>
              <a:buFont typeface="Wingdings" panose="05000000000000000000" charset="0"/>
              <a:buChar char="n"/>
            </a:pPr>
            <a:r>
              <a:rPr lang="zh-CN" altLang="en-US" sz="2795">
                <a:solidFill>
                  <a:srgbClr val="250EFA"/>
                </a:solidFill>
                <a:sym typeface="+mn-ea"/>
              </a:rPr>
              <a:t>（</a:t>
            </a:r>
            <a:r>
              <a:rPr lang="en-US" altLang="zh-CN" sz="2795">
                <a:solidFill>
                  <a:srgbClr val="250EFA"/>
                </a:solidFill>
                <a:sym typeface="+mn-ea"/>
              </a:rPr>
              <a:t>1</a:t>
            </a:r>
            <a:r>
              <a:rPr lang="zh-CN" altLang="en-US" sz="2795">
                <a:solidFill>
                  <a:srgbClr val="250EFA"/>
                </a:solidFill>
                <a:sym typeface="+mn-ea"/>
              </a:rPr>
              <a:t>）解除合同的事由（依据：规章制度、劳动合同或其他）</a:t>
            </a:r>
            <a:endParaRPr lang="zh-CN" altLang="en-US" sz="2795">
              <a:solidFill>
                <a:srgbClr val="250EFA"/>
              </a:solidFill>
            </a:endParaRPr>
          </a:p>
          <a:p>
            <a:pPr marL="285750" indent="-285750" fontAlgn="auto">
              <a:lnSpc>
                <a:spcPct val="150000"/>
              </a:lnSpc>
              <a:buFont typeface="Wingdings" panose="05000000000000000000" charset="0"/>
              <a:buChar char="n"/>
            </a:pPr>
            <a:r>
              <a:rPr lang="zh-CN" altLang="en-US" sz="2795">
                <a:solidFill>
                  <a:srgbClr val="250EFA"/>
                </a:solidFill>
                <a:sym typeface="+mn-ea"/>
              </a:rPr>
              <a:t>（</a:t>
            </a:r>
            <a:r>
              <a:rPr lang="en-US" altLang="zh-CN" sz="2795">
                <a:solidFill>
                  <a:srgbClr val="250EFA"/>
                </a:solidFill>
                <a:sym typeface="+mn-ea"/>
              </a:rPr>
              <a:t>2</a:t>
            </a:r>
            <a:r>
              <a:rPr lang="zh-CN" altLang="en-US" sz="2795">
                <a:solidFill>
                  <a:srgbClr val="250EFA"/>
                </a:solidFill>
                <a:sym typeface="+mn-ea"/>
              </a:rPr>
              <a:t>）解除合同的事实证据（解除前的证据审查）</a:t>
            </a:r>
            <a:endParaRPr lang="zh-CN" altLang="en-US" sz="2795">
              <a:solidFill>
                <a:srgbClr val="250EFA"/>
              </a:solidFill>
            </a:endParaRPr>
          </a:p>
          <a:p>
            <a:pPr marL="285750" indent="-285750" fontAlgn="auto">
              <a:lnSpc>
                <a:spcPct val="150000"/>
              </a:lnSpc>
              <a:buFont typeface="Wingdings" panose="05000000000000000000" charset="0"/>
              <a:buChar char="n"/>
            </a:pPr>
            <a:r>
              <a:rPr lang="zh-CN" altLang="en-US" sz="2795">
                <a:solidFill>
                  <a:srgbClr val="250EFA"/>
                </a:solidFill>
                <a:sym typeface="+mn-ea"/>
              </a:rPr>
              <a:t>（</a:t>
            </a:r>
            <a:r>
              <a:rPr lang="en-US" altLang="zh-CN" sz="2795">
                <a:solidFill>
                  <a:srgbClr val="250EFA"/>
                </a:solidFill>
                <a:sym typeface="+mn-ea"/>
              </a:rPr>
              <a:t>3</a:t>
            </a:r>
            <a:r>
              <a:rPr lang="zh-CN" altLang="en-US" sz="2795">
                <a:solidFill>
                  <a:srgbClr val="250EFA"/>
                </a:solidFill>
                <a:sym typeface="+mn-ea"/>
              </a:rPr>
              <a:t>）解除合同的程序证据（工会程序、通知程序）</a:t>
            </a:r>
            <a:endParaRPr lang="zh-CN" altLang="en-US" sz="2795">
              <a:solidFill>
                <a:srgbClr val="250EFA"/>
              </a:solidFill>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5" name="图片 4"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04190" y="1308100"/>
            <a:ext cx="10488930" cy="5193030"/>
          </a:xfrm>
        </p:spPr>
        <p:txBody>
          <a:bodyPr>
            <a:normAutofit lnSpcReduction="20000"/>
          </a:bodyPr>
          <a:p>
            <a:pPr algn="l" fontAlgn="auto">
              <a:spcBef>
                <a:spcPts val="1600"/>
              </a:spcBef>
              <a:buFont typeface="Wingdings" panose="05000000000000000000" charset="0"/>
              <a:buChar char="n"/>
            </a:pPr>
            <a:r>
              <a:rPr lang="zh-CN" altLang="en-US" b="1" u="sng">
                <a:solidFill>
                  <a:srgbClr val="250EFA"/>
                </a:solidFill>
                <a:sym typeface="+mn-ea"/>
              </a:rPr>
              <a:t>证据管理总结</a:t>
            </a:r>
            <a:endParaRPr lang="zh-CN" altLang="en-US" b="1" u="sng">
              <a:solidFill>
                <a:srgbClr val="250EFA"/>
              </a:solidFill>
            </a:endParaRPr>
          </a:p>
          <a:p>
            <a:r>
              <a:rPr lang="zh-CN" altLang="en-US"/>
              <a:t>一、做好证据清单管理</a:t>
            </a:r>
            <a:endParaRPr lang="en-US" altLang="zh-CN"/>
          </a:p>
          <a:p>
            <a:r>
              <a:rPr lang="en-US" altLang="zh-CN"/>
              <a:t>1</a:t>
            </a:r>
            <a:r>
              <a:rPr lang="zh-CN" altLang="en-US"/>
              <a:t>、入职证据管理【证据清单】</a:t>
            </a:r>
            <a:endParaRPr lang="zh-CN" altLang="en-US"/>
          </a:p>
          <a:p>
            <a:r>
              <a:rPr lang="en-US" altLang="zh-CN"/>
              <a:t>2</a:t>
            </a:r>
            <a:r>
              <a:rPr lang="zh-CN" altLang="en-US"/>
              <a:t>、履约证据管理【证据清单】</a:t>
            </a:r>
            <a:endParaRPr lang="zh-CN" altLang="en-US"/>
          </a:p>
          <a:p>
            <a:r>
              <a:rPr lang="en-US" altLang="zh-CN"/>
              <a:t>3</a:t>
            </a:r>
            <a:r>
              <a:rPr lang="zh-CN" altLang="en-US"/>
              <a:t>、合同解除管理【证据清单】</a:t>
            </a:r>
            <a:endParaRPr lang="zh-CN" altLang="en-US"/>
          </a:p>
          <a:p>
            <a:r>
              <a:rPr lang="zh-CN" altLang="en-US"/>
              <a:t>二、专人管理（</a:t>
            </a:r>
            <a:r>
              <a:rPr lang="zh-CN" altLang="en-US">
                <a:solidFill>
                  <a:srgbClr val="FF0000"/>
                </a:solidFill>
              </a:rPr>
              <a:t>证据原件</a:t>
            </a:r>
            <a:r>
              <a:rPr lang="zh-CN" altLang="en-US"/>
              <a:t>）</a:t>
            </a:r>
            <a:endParaRPr lang="zh-CN" altLang="en-US"/>
          </a:p>
          <a:p>
            <a:r>
              <a:rPr lang="zh-CN" altLang="en-US"/>
              <a:t>三、统一归档（</a:t>
            </a:r>
            <a:r>
              <a:rPr lang="zh-CN" altLang="en-US">
                <a:solidFill>
                  <a:srgbClr val="FF0000"/>
                </a:solidFill>
              </a:rPr>
              <a:t>保管期限</a:t>
            </a:r>
            <a:r>
              <a:rPr lang="zh-CN" altLang="en-US"/>
              <a:t>）</a:t>
            </a:r>
            <a:endParaRPr lang="zh-CN" altLang="en-US"/>
          </a:p>
          <a:p>
            <a:r>
              <a:rPr lang="zh-CN" altLang="en-US"/>
              <a:t>四、定期审查（</a:t>
            </a:r>
            <a:r>
              <a:rPr lang="zh-CN" altLang="en-US">
                <a:solidFill>
                  <a:srgbClr val="FF0000"/>
                </a:solidFill>
              </a:rPr>
              <a:t>法律顾问</a:t>
            </a:r>
            <a:r>
              <a:rPr lang="zh-CN" altLang="en-US"/>
              <a:t>）</a:t>
            </a:r>
            <a:endParaRPr lang="zh-CN" altLang="en-US"/>
          </a:p>
        </p:txBody>
      </p:sp>
      <p:sp>
        <p:nvSpPr>
          <p:cNvPr id="19" name="任意多边形 18"/>
          <p:cNvSpPr/>
          <p:nvPr/>
        </p:nvSpPr>
        <p:spPr>
          <a:xfrm>
            <a:off x="0" y="6242"/>
            <a:ext cx="2847020" cy="597273"/>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劳动用工证据管理</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p:graphicFrame>
        <p:nvGraphicFramePr>
          <p:cNvPr id="4" name="图示 3"/>
          <p:cNvGraphicFramePr/>
          <p:nvPr/>
        </p:nvGraphicFramePr>
        <p:xfrm>
          <a:off x="2026800" y="726389"/>
          <a:ext cx="7728441" cy="502583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8" name="TextBox 7"/>
          <p:cNvSpPr txBox="1"/>
          <p:nvPr/>
        </p:nvSpPr>
        <p:spPr>
          <a:xfrm>
            <a:off x="0" y="6480838"/>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sp>
        <p:nvSpPr>
          <p:cNvPr id="19" name="任意多边形 18"/>
          <p:cNvSpPr/>
          <p:nvPr/>
        </p:nvSpPr>
        <p:spPr>
          <a:xfrm>
            <a:off x="0" y="27776"/>
            <a:ext cx="1826020" cy="556103"/>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lnSpcReduction="10000"/>
          </a:bodyPr>
          <a:p>
            <a:pPr marL="0" marR="0" lvl="0" indent="0" algn="l"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课程纲要</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pic>
        <p:nvPicPr>
          <p:cNvPr id="2" name="图片 1" descr="议和劳动人事学院logo"/>
          <p:cNvPicPr>
            <a:picLocks noChangeAspect="1"/>
          </p:cNvPicPr>
          <p:nvPr/>
        </p:nvPicPr>
        <p:blipFill>
          <a:blip r:embed="rId6"/>
          <a:stretch>
            <a:fillRect/>
          </a:stretch>
        </p:blipFill>
        <p:spPr>
          <a:xfrm>
            <a:off x="9710420" y="378460"/>
            <a:ext cx="1722120" cy="436880"/>
          </a:xfrm>
          <a:prstGeom prst="rect">
            <a:avLst/>
          </a:prstGeom>
        </p:spPr>
      </p:pic>
      <p:pic>
        <p:nvPicPr>
          <p:cNvPr id="3" name="图片 2" descr="议和网logo"/>
          <p:cNvPicPr>
            <a:picLocks noChangeAspect="1"/>
          </p:cNvPicPr>
          <p:nvPr/>
        </p:nvPicPr>
        <p:blipFill>
          <a:blip r:embed="rId7"/>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33" y="-92"/>
            <a:ext cx="4276548" cy="581660"/>
          </a:xfrm>
          <a:prstGeom prst="rect">
            <a:avLst/>
          </a:prstGeom>
          <a:solidFill>
            <a:srgbClr val="FFC000"/>
          </a:solidFill>
        </p:spPr>
        <p:txBody>
          <a:bodyPr wrap="square" rtlCol="0" anchor="t">
            <a:spAutoFit/>
          </a:bodyPr>
          <a:p>
            <a:pPr marL="285750" indent="-285750">
              <a:buFont typeface="Wingdings" panose="05000000000000000000" charset="0"/>
              <a:buChar char="n"/>
            </a:pPr>
            <a:r>
              <a:rPr lang="zh-CN" altLang="en-US" sz="3190" b="1">
                <a:solidFill>
                  <a:srgbClr val="FF0000"/>
                </a:solidFill>
                <a:latin typeface="方正粗黑宋简体" panose="02000000000000000000" charset="-122"/>
                <a:ea typeface="方正粗黑宋简体" panose="02000000000000000000" charset="-122"/>
              </a:rPr>
              <a:t>劳动争议的解决路径</a:t>
            </a:r>
            <a:endParaRPr lang="zh-CN" altLang="en-US" sz="3190" b="1">
              <a:solidFill>
                <a:srgbClr val="FF0000"/>
              </a:solidFill>
              <a:latin typeface="方正粗黑宋简体" panose="02000000000000000000" charset="-122"/>
              <a:ea typeface="方正粗黑宋简体" panose="02000000000000000000" charset="-122"/>
            </a:endParaRPr>
          </a:p>
        </p:txBody>
      </p:sp>
      <p:graphicFrame>
        <p:nvGraphicFramePr>
          <p:cNvPr id="6" name="图示 5"/>
          <p:cNvGraphicFramePr/>
          <p:nvPr/>
        </p:nvGraphicFramePr>
        <p:xfrm>
          <a:off x="1815253" y="2523274"/>
          <a:ext cx="8881184" cy="143269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8" name="TextBox 7"/>
          <p:cNvSpPr txBox="1"/>
          <p:nvPr/>
        </p:nvSpPr>
        <p:spPr>
          <a:xfrm>
            <a:off x="0" y="6480838"/>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pic>
        <p:nvPicPr>
          <p:cNvPr id="2" name="图片 1" descr="议和劳动人事学院logo"/>
          <p:cNvPicPr>
            <a:picLocks noChangeAspect="1"/>
          </p:cNvPicPr>
          <p:nvPr/>
        </p:nvPicPr>
        <p:blipFill>
          <a:blip r:embed="rId6"/>
          <a:stretch>
            <a:fillRect/>
          </a:stretch>
        </p:blipFill>
        <p:spPr>
          <a:xfrm>
            <a:off x="9710420" y="378460"/>
            <a:ext cx="1722120" cy="436880"/>
          </a:xfrm>
          <a:prstGeom prst="rect">
            <a:avLst/>
          </a:prstGeom>
        </p:spPr>
      </p:pic>
      <p:pic>
        <p:nvPicPr>
          <p:cNvPr id="3" name="图片 2" descr="议和网logo"/>
          <p:cNvPicPr>
            <a:picLocks noChangeAspect="1"/>
          </p:cNvPicPr>
          <p:nvPr/>
        </p:nvPicPr>
        <p:blipFill>
          <a:blip r:embed="rId7"/>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任意多边形 18"/>
          <p:cNvSpPr/>
          <p:nvPr/>
        </p:nvSpPr>
        <p:spPr>
          <a:xfrm>
            <a:off x="0" y="27776"/>
            <a:ext cx="1826020" cy="556103"/>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lnSpcReduction="10000"/>
          </a:bodyPr>
          <a:p>
            <a:pPr marL="0" marR="0" lvl="0" indent="0" algn="l"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证据裁判</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0" y="6480838"/>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sp>
        <p:nvSpPr>
          <p:cNvPr id="4" name="文本框 3"/>
          <p:cNvSpPr txBox="1"/>
          <p:nvPr/>
        </p:nvSpPr>
        <p:spPr>
          <a:xfrm>
            <a:off x="2636107" y="2831094"/>
            <a:ext cx="6887953" cy="920115"/>
          </a:xfrm>
          <a:prstGeom prst="rect">
            <a:avLst/>
          </a:prstGeom>
          <a:noFill/>
        </p:spPr>
        <p:txBody>
          <a:bodyPr wrap="square" rtlCol="0">
            <a:spAutoFit/>
          </a:bodyPr>
          <a:p>
            <a:r>
              <a:rPr lang="zh-CN" altLang="en-US" sz="5385">
                <a:solidFill>
                  <a:srgbClr val="250EFA"/>
                </a:solidFill>
                <a:latin typeface="华文隶书" panose="02010800040101010101" charset="-122"/>
                <a:ea typeface="华文隶书" panose="02010800040101010101" charset="-122"/>
                <a:cs typeface="华文隶书" panose="02010800040101010101" charset="-122"/>
              </a:rPr>
              <a:t>证据裁判</a:t>
            </a:r>
            <a:r>
              <a:rPr lang="en-US" altLang="zh-CN" sz="5385">
                <a:solidFill>
                  <a:srgbClr val="FF0000"/>
                </a:solidFill>
                <a:latin typeface="方正粗黑宋简体" panose="02000000000000000000" charset="-122"/>
                <a:ea typeface="方正粗黑宋简体" panose="02000000000000000000" charset="-122"/>
                <a:cs typeface="华文隶书" panose="02010800040101010101" charset="-122"/>
              </a:rPr>
              <a:t>VS</a:t>
            </a:r>
            <a:r>
              <a:rPr lang="zh-CN" altLang="en-US" sz="5385">
                <a:latin typeface="华文隶书" panose="02010800040101010101" charset="-122"/>
                <a:ea typeface="华文隶书" panose="02010800040101010101" charset="-122"/>
                <a:cs typeface="华文隶书" panose="02010800040101010101" charset="-122"/>
              </a:rPr>
              <a:t>神明裁判</a:t>
            </a:r>
            <a:endParaRPr lang="zh-CN" altLang="en-US" sz="5385">
              <a:latin typeface="华文隶书" panose="02010800040101010101" charset="-122"/>
              <a:ea typeface="华文隶书" panose="02010800040101010101" charset="-122"/>
              <a:cs typeface="华文隶书" panose="02010800040101010101" charset="-122"/>
            </a:endParaRPr>
          </a:p>
        </p:txBody>
      </p:sp>
      <p:sp>
        <p:nvSpPr>
          <p:cNvPr id="5" name="文本框 4"/>
          <p:cNvSpPr txBox="1"/>
          <p:nvPr/>
        </p:nvSpPr>
        <p:spPr>
          <a:xfrm>
            <a:off x="1389625" y="1834988"/>
            <a:ext cx="8976190" cy="521970"/>
          </a:xfrm>
          <a:prstGeom prst="rect">
            <a:avLst/>
          </a:prstGeom>
          <a:noFill/>
        </p:spPr>
        <p:txBody>
          <a:bodyPr wrap="square" rtlCol="0" anchor="t">
            <a:spAutoFit/>
          </a:bodyPr>
          <a:p>
            <a:r>
              <a:rPr lang="zh-CN" altLang="en-US" sz="2795" b="1" u="sng">
                <a:solidFill>
                  <a:schemeClr val="tx1"/>
                </a:solidFill>
              </a:rPr>
              <a:t>证据裁判是指对于案件争议事项的认定，应当依据证据</a:t>
            </a:r>
            <a:r>
              <a:rPr lang="zh-CN" altLang="en-US" sz="2795" b="1">
                <a:solidFill>
                  <a:schemeClr val="tx1"/>
                </a:solidFill>
              </a:rPr>
              <a:t>。</a:t>
            </a:r>
            <a:endParaRPr lang="zh-CN" altLang="en-US" sz="2795" b="1">
              <a:solidFill>
                <a:schemeClr val="tx1"/>
              </a:solidFill>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3" name="图片 2"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7"/>
          <p:cNvSpPr txBox="1"/>
          <p:nvPr/>
        </p:nvSpPr>
        <p:spPr>
          <a:xfrm>
            <a:off x="0" y="6480838"/>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sp>
        <p:nvSpPr>
          <p:cNvPr id="2" name="文本框 1"/>
          <p:cNvSpPr txBox="1"/>
          <p:nvPr/>
        </p:nvSpPr>
        <p:spPr>
          <a:xfrm>
            <a:off x="2090137" y="1726336"/>
            <a:ext cx="5320350" cy="2553335"/>
          </a:xfrm>
          <a:prstGeom prst="rect">
            <a:avLst/>
          </a:prstGeom>
          <a:noFill/>
        </p:spPr>
        <p:txBody>
          <a:bodyPr wrap="square" rtlCol="0" anchor="t">
            <a:spAutoFit/>
          </a:bodyPr>
          <a:p>
            <a:pPr fontAlgn="auto">
              <a:spcBef>
                <a:spcPts val="1200"/>
              </a:spcBef>
            </a:pPr>
            <a:r>
              <a:rPr lang="zh-CN" altLang="en-US" sz="2395" b="1"/>
              <a:t>《民事诉讼法》第六十三条 证据包括：</a:t>
            </a:r>
            <a:endParaRPr lang="zh-CN" altLang="en-US" sz="2395" b="1"/>
          </a:p>
          <a:p>
            <a:pPr fontAlgn="auto">
              <a:spcBef>
                <a:spcPts val="1200"/>
              </a:spcBef>
            </a:pPr>
            <a:r>
              <a:rPr lang="zh-CN" altLang="en-US" sz="2395" b="1" u="sng">
                <a:solidFill>
                  <a:srgbClr val="250EFA"/>
                </a:solidFill>
              </a:rPr>
              <a:t>（一）当事人的陈述；</a:t>
            </a:r>
            <a:endParaRPr lang="zh-CN" altLang="en-US" sz="2395" b="1" u="sng">
              <a:solidFill>
                <a:srgbClr val="250EFA"/>
              </a:solidFill>
            </a:endParaRPr>
          </a:p>
          <a:p>
            <a:pPr fontAlgn="auto">
              <a:spcBef>
                <a:spcPts val="1200"/>
              </a:spcBef>
            </a:pPr>
            <a:r>
              <a:rPr lang="zh-CN" altLang="en-US" sz="2395" b="1" u="sng">
                <a:solidFill>
                  <a:srgbClr val="250EFA"/>
                </a:solidFill>
                <a:latin typeface="方正粗黑宋简体" panose="02000000000000000000" charset="-122"/>
                <a:ea typeface="方正粗黑宋简体" panose="02000000000000000000" charset="-122"/>
              </a:rPr>
              <a:t>（二）书证；</a:t>
            </a:r>
            <a:endParaRPr lang="zh-CN" altLang="en-US" sz="2395" b="1" u="sng">
              <a:solidFill>
                <a:srgbClr val="250EFA"/>
              </a:solidFill>
              <a:latin typeface="方正粗黑宋简体" panose="02000000000000000000" charset="-122"/>
              <a:ea typeface="方正粗黑宋简体" panose="02000000000000000000" charset="-122"/>
            </a:endParaRPr>
          </a:p>
          <a:p>
            <a:pPr fontAlgn="auto">
              <a:spcBef>
                <a:spcPts val="1200"/>
              </a:spcBef>
            </a:pPr>
            <a:r>
              <a:rPr lang="zh-CN" altLang="en-US" sz="2395" b="1" u="sng">
                <a:solidFill>
                  <a:srgbClr val="250EFA"/>
                </a:solidFill>
              </a:rPr>
              <a:t>（三）物证；</a:t>
            </a:r>
            <a:endParaRPr lang="zh-CN" altLang="en-US" sz="2395" b="1" u="sng">
              <a:solidFill>
                <a:srgbClr val="250EFA"/>
              </a:solidFill>
            </a:endParaRPr>
          </a:p>
          <a:p>
            <a:pPr fontAlgn="auto">
              <a:spcBef>
                <a:spcPts val="1200"/>
              </a:spcBef>
            </a:pPr>
            <a:r>
              <a:rPr lang="zh-CN" altLang="en-US" sz="2395" b="1" u="sng">
                <a:solidFill>
                  <a:srgbClr val="250EFA"/>
                </a:solidFill>
              </a:rPr>
              <a:t>（四）视听资料；</a:t>
            </a:r>
            <a:endParaRPr lang="zh-CN" altLang="en-US" sz="2395" b="1" u="sng">
              <a:solidFill>
                <a:srgbClr val="250EFA"/>
              </a:solidFill>
            </a:endParaRPr>
          </a:p>
        </p:txBody>
      </p:sp>
      <p:sp>
        <p:nvSpPr>
          <p:cNvPr id="3" name="文本框 2"/>
          <p:cNvSpPr txBox="1"/>
          <p:nvPr/>
        </p:nvSpPr>
        <p:spPr>
          <a:xfrm>
            <a:off x="6076599" y="2248237"/>
            <a:ext cx="2879956" cy="2030095"/>
          </a:xfrm>
          <a:prstGeom prst="rect">
            <a:avLst/>
          </a:prstGeom>
          <a:noFill/>
        </p:spPr>
        <p:txBody>
          <a:bodyPr wrap="square" rtlCol="0" anchor="t">
            <a:spAutoFit/>
          </a:bodyPr>
          <a:p>
            <a:pPr fontAlgn="auto">
              <a:spcBef>
                <a:spcPts val="1200"/>
              </a:spcBef>
            </a:pPr>
            <a:r>
              <a:rPr lang="zh-CN" altLang="en-US" sz="1795">
                <a:sym typeface="+mn-ea"/>
              </a:rPr>
              <a:t> </a:t>
            </a:r>
            <a:r>
              <a:rPr lang="zh-CN" altLang="en-US" sz="2395" b="1" u="sng">
                <a:solidFill>
                  <a:srgbClr val="250EFA"/>
                </a:solidFill>
                <a:latin typeface="方正粗黑宋简体" panose="02000000000000000000" charset="-122"/>
                <a:ea typeface="方正粗黑宋简体" panose="02000000000000000000" charset="-122"/>
                <a:sym typeface="+mn-ea"/>
              </a:rPr>
              <a:t>（五）电子数据；</a:t>
            </a:r>
            <a:endParaRPr lang="zh-CN" altLang="en-US" sz="2395" b="1" u="sng">
              <a:solidFill>
                <a:srgbClr val="250EFA"/>
              </a:solidFill>
            </a:endParaRPr>
          </a:p>
          <a:p>
            <a:pPr fontAlgn="auto">
              <a:spcBef>
                <a:spcPts val="1200"/>
              </a:spcBef>
            </a:pPr>
            <a:r>
              <a:rPr lang="zh-CN" altLang="en-US" sz="2395" b="1" u="sng">
                <a:solidFill>
                  <a:srgbClr val="250EFA"/>
                </a:solidFill>
                <a:sym typeface="+mn-ea"/>
              </a:rPr>
              <a:t> （六）证人证言；</a:t>
            </a:r>
            <a:endParaRPr lang="zh-CN" altLang="en-US" sz="2395" b="1" u="sng">
              <a:solidFill>
                <a:srgbClr val="250EFA"/>
              </a:solidFill>
            </a:endParaRPr>
          </a:p>
          <a:p>
            <a:pPr fontAlgn="auto">
              <a:spcBef>
                <a:spcPts val="1200"/>
              </a:spcBef>
            </a:pPr>
            <a:r>
              <a:rPr lang="zh-CN" altLang="en-US" sz="2395" b="1" u="sng">
                <a:solidFill>
                  <a:srgbClr val="250EFA"/>
                </a:solidFill>
                <a:sym typeface="+mn-ea"/>
              </a:rPr>
              <a:t> （七）鉴定意见；</a:t>
            </a:r>
            <a:endParaRPr lang="zh-CN" altLang="en-US" sz="2395" b="1" u="sng">
              <a:solidFill>
                <a:srgbClr val="250EFA"/>
              </a:solidFill>
            </a:endParaRPr>
          </a:p>
          <a:p>
            <a:pPr fontAlgn="auto">
              <a:spcBef>
                <a:spcPts val="1200"/>
              </a:spcBef>
            </a:pPr>
            <a:r>
              <a:rPr lang="zh-CN" altLang="en-US" sz="2395" b="1" u="sng">
                <a:solidFill>
                  <a:srgbClr val="250EFA"/>
                </a:solidFill>
                <a:sym typeface="+mn-ea"/>
              </a:rPr>
              <a:t> （八）勘验笔录。</a:t>
            </a:r>
            <a:endParaRPr lang="zh-CN" altLang="en-US" sz="2395" b="1" u="sng">
              <a:solidFill>
                <a:srgbClr val="250EFA"/>
              </a:solidFill>
              <a:sym typeface="+mn-ea"/>
            </a:endParaRPr>
          </a:p>
        </p:txBody>
      </p:sp>
      <p:sp>
        <p:nvSpPr>
          <p:cNvPr id="4" name="文本框 3"/>
          <p:cNvSpPr txBox="1"/>
          <p:nvPr/>
        </p:nvSpPr>
        <p:spPr>
          <a:xfrm>
            <a:off x="2090137" y="4606990"/>
            <a:ext cx="8630367" cy="460375"/>
          </a:xfrm>
          <a:prstGeom prst="rect">
            <a:avLst/>
          </a:prstGeom>
          <a:noFill/>
        </p:spPr>
        <p:txBody>
          <a:bodyPr wrap="square" rtlCol="0" anchor="t">
            <a:spAutoFit/>
          </a:bodyPr>
          <a:p>
            <a:r>
              <a:rPr lang="zh-CN" altLang="en-US" sz="1795">
                <a:sym typeface="+mn-ea"/>
              </a:rPr>
              <a:t> </a:t>
            </a:r>
            <a:r>
              <a:rPr lang="zh-CN" altLang="en-US" sz="2395" b="1" u="sng">
                <a:solidFill>
                  <a:srgbClr val="FF0000"/>
                </a:solidFill>
                <a:sym typeface="+mn-ea"/>
              </a:rPr>
              <a:t> 证据必须查证属实，才能作为认定事实的根据。</a:t>
            </a:r>
            <a:endParaRPr lang="zh-CN" altLang="en-US" sz="2395" b="1" u="sng">
              <a:solidFill>
                <a:srgbClr val="FF0000"/>
              </a:solidFill>
            </a:endParaRPr>
          </a:p>
        </p:txBody>
      </p:sp>
      <p:sp>
        <p:nvSpPr>
          <p:cNvPr id="19" name="任意多边形 18"/>
          <p:cNvSpPr/>
          <p:nvPr/>
        </p:nvSpPr>
        <p:spPr>
          <a:xfrm>
            <a:off x="0" y="27776"/>
            <a:ext cx="1826020" cy="556103"/>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lnSpcReduction="10000"/>
          </a:bodyPr>
          <a:p>
            <a:pPr marL="0" marR="0" lvl="0" indent="0" algn="l"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证据类型</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pic>
        <p:nvPicPr>
          <p:cNvPr id="5" name="图片 4"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6" name="图片 5"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1000">
        <p15:prstTrans prst="crush"/>
      </p:transition>
    </mc:Choice>
    <mc:Fallback>
      <p:transition spd="slow" advClick="0" advTm="1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任意多边形 18"/>
          <p:cNvSpPr/>
          <p:nvPr/>
        </p:nvSpPr>
        <p:spPr>
          <a:xfrm>
            <a:off x="0" y="27776"/>
            <a:ext cx="1826020" cy="556103"/>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lnSpcReduction="100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证据三性</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sp>
        <p:nvSpPr>
          <p:cNvPr id="8" name="TextBox 7"/>
          <p:cNvSpPr txBox="1"/>
          <p:nvPr/>
        </p:nvSpPr>
        <p:spPr>
          <a:xfrm>
            <a:off x="151765" y="6307455"/>
            <a:ext cx="12008485"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sp>
        <p:nvSpPr>
          <p:cNvPr id="2" name="文本框 1"/>
          <p:cNvSpPr txBox="1"/>
          <p:nvPr/>
        </p:nvSpPr>
        <p:spPr>
          <a:xfrm>
            <a:off x="752449" y="1644257"/>
            <a:ext cx="10656534" cy="3415030"/>
          </a:xfrm>
          <a:prstGeom prst="rect">
            <a:avLst/>
          </a:prstGeom>
          <a:noFill/>
        </p:spPr>
        <p:txBody>
          <a:bodyPr wrap="square" rtlCol="0" anchor="t">
            <a:spAutoFit/>
          </a:bodyPr>
          <a:p>
            <a:pPr marL="457200" indent="-457200" fontAlgn="auto">
              <a:spcBef>
                <a:spcPts val="1200"/>
              </a:spcBef>
              <a:buFont typeface="Wingdings" panose="05000000000000000000" charset="0"/>
              <a:buChar char="n"/>
            </a:pPr>
            <a:r>
              <a:rPr lang="zh-CN" altLang="en-US" sz="2795" b="1"/>
              <a:t>最高人民法院关于适用《中华人民共和国民事诉讼法》若干问题的解释第</a:t>
            </a:r>
            <a:r>
              <a:rPr lang="en-US" altLang="zh-CN" sz="2795" b="1"/>
              <a:t>104</a:t>
            </a:r>
            <a:r>
              <a:rPr lang="zh-CN" altLang="en-US" sz="2795" b="1"/>
              <a:t>条</a:t>
            </a:r>
            <a:endParaRPr lang="zh-CN" altLang="en-US" sz="2795" b="1"/>
          </a:p>
          <a:p>
            <a:pPr marL="457200" indent="-457200" fontAlgn="auto">
              <a:spcBef>
                <a:spcPts val="1200"/>
              </a:spcBef>
              <a:buFont typeface="Wingdings" panose="05000000000000000000" charset="0"/>
              <a:buChar char="n"/>
            </a:pPr>
            <a:r>
              <a:rPr lang="zh-CN" altLang="en-US" sz="2795"/>
              <a:t>人民法院应当组织当事人围绕</a:t>
            </a:r>
            <a:r>
              <a:rPr lang="zh-CN" altLang="en-US" sz="2795" b="1" u="sng">
                <a:solidFill>
                  <a:srgbClr val="250EFA"/>
                </a:solidFill>
                <a:latin typeface="微软雅黑" panose="020B0503020204020204" charset="-122"/>
                <a:ea typeface="微软雅黑" panose="020B0503020204020204" charset="-122"/>
              </a:rPr>
              <a:t>证据的真实性、合法性</a:t>
            </a:r>
            <a:r>
              <a:rPr lang="zh-CN" altLang="en-US" sz="2795" b="1"/>
              <a:t>以及与待证事实的</a:t>
            </a:r>
            <a:r>
              <a:rPr lang="zh-CN" altLang="en-US" sz="2795" b="1" u="sng">
                <a:solidFill>
                  <a:srgbClr val="250EFA"/>
                </a:solidFill>
                <a:latin typeface="微软雅黑" panose="020B0503020204020204" charset="-122"/>
                <a:ea typeface="微软雅黑" panose="020B0503020204020204" charset="-122"/>
              </a:rPr>
              <a:t>关联性</a:t>
            </a:r>
            <a:r>
              <a:rPr lang="zh-CN" altLang="en-US" sz="2795"/>
              <a:t>进行质证，并针对证据有无证明力和证明力大小进行说明和辩论。</a:t>
            </a:r>
            <a:endParaRPr lang="zh-CN" altLang="en-US" sz="2795"/>
          </a:p>
          <a:p>
            <a:pPr marL="457200" indent="-457200" fontAlgn="auto">
              <a:spcBef>
                <a:spcPts val="1200"/>
              </a:spcBef>
              <a:buFont typeface="Wingdings" panose="05000000000000000000" charset="0"/>
              <a:buChar char="n"/>
            </a:pPr>
            <a:r>
              <a:rPr lang="zh-CN" altLang="en-US" sz="2795"/>
              <a:t>能够反映案件真实情况、与待证事实相关联、来源和形式符合法律规定的证据，应当作为认定案件事实的根据。</a:t>
            </a:r>
            <a:endParaRPr lang="zh-CN" altLang="en-US" sz="2795"/>
          </a:p>
        </p:txBody>
      </p:sp>
      <p:pic>
        <p:nvPicPr>
          <p:cNvPr id="3" name="图片 2"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1000">
        <p15:prstTrans prst="crush"/>
      </p:transition>
    </mc:Choice>
    <mc:Fallback>
      <p:transition spd="slow" advClick="0" advTm="1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936128" y="949337"/>
            <a:ext cx="10527325" cy="4707890"/>
          </a:xfrm>
          <a:prstGeom prst="rect">
            <a:avLst/>
          </a:prstGeom>
          <a:noFill/>
        </p:spPr>
        <p:txBody>
          <a:bodyPr wrap="square" rtlCol="0" anchor="t">
            <a:spAutoFit/>
          </a:bodyPr>
          <a:p>
            <a:pPr marL="285750" indent="-285750" fontAlgn="auto">
              <a:spcBef>
                <a:spcPts val="1200"/>
              </a:spcBef>
              <a:buFont typeface="Wingdings" panose="05000000000000000000" charset="0"/>
              <a:buChar char="n"/>
            </a:pPr>
            <a:r>
              <a:rPr lang="zh-CN" altLang="en-US" sz="2395" b="1"/>
              <a:t>《证据规则（新）》第八十七条 审判人员对单一证据可以从下列方面进行审核认定：</a:t>
            </a:r>
            <a:endParaRPr lang="zh-CN" altLang="en-US" sz="2395" b="1"/>
          </a:p>
          <a:p>
            <a:pPr marL="285750" indent="-285750" fontAlgn="auto">
              <a:spcBef>
                <a:spcPts val="1200"/>
              </a:spcBef>
              <a:buFont typeface="Wingdings" panose="05000000000000000000" charset="0"/>
              <a:buChar char="n"/>
            </a:pPr>
            <a:r>
              <a:rPr lang="zh-CN" altLang="en-US" sz="2395" b="1" u="sng">
                <a:solidFill>
                  <a:srgbClr val="250EFA"/>
                </a:solidFill>
                <a:latin typeface="方正粗黑宋简体" panose="02000000000000000000" charset="-122"/>
                <a:ea typeface="方正粗黑宋简体" panose="02000000000000000000" charset="-122"/>
              </a:rPr>
              <a:t>（一）证据是否为原件、原物，复制件、复制品与原件、原物是否相符；</a:t>
            </a:r>
            <a:endParaRPr lang="zh-CN" altLang="en-US" sz="2395" b="1" u="sng">
              <a:solidFill>
                <a:srgbClr val="250EFA"/>
              </a:solidFill>
            </a:endParaRPr>
          </a:p>
          <a:p>
            <a:pPr marL="285750" indent="-285750" fontAlgn="auto">
              <a:spcBef>
                <a:spcPts val="1200"/>
              </a:spcBef>
              <a:buFont typeface="Wingdings" panose="05000000000000000000" charset="0"/>
              <a:buChar char="n"/>
            </a:pPr>
            <a:r>
              <a:rPr lang="zh-CN" altLang="en-US" sz="2395" b="1"/>
              <a:t>（二）证据与本案事实是否相关；</a:t>
            </a:r>
            <a:endParaRPr lang="zh-CN" altLang="en-US" sz="2395" b="1"/>
          </a:p>
          <a:p>
            <a:pPr marL="285750" indent="-285750" fontAlgn="auto">
              <a:spcBef>
                <a:spcPts val="1200"/>
              </a:spcBef>
              <a:buFont typeface="Wingdings" panose="05000000000000000000" charset="0"/>
              <a:buChar char="n"/>
            </a:pPr>
            <a:r>
              <a:rPr lang="zh-CN" altLang="en-US" sz="2395" b="1" u="sng">
                <a:solidFill>
                  <a:srgbClr val="FF0000"/>
                </a:solidFill>
                <a:latin typeface="微软雅黑" panose="020B0503020204020204" charset="-122"/>
                <a:ea typeface="微软雅黑" panose="020B0503020204020204" charset="-122"/>
              </a:rPr>
              <a:t>（三）证据的形式、来源是否符合法律规定；</a:t>
            </a:r>
            <a:endParaRPr lang="zh-CN" altLang="en-US" sz="2395" b="1" u="sng">
              <a:solidFill>
                <a:srgbClr val="FF0000"/>
              </a:solidFill>
              <a:latin typeface="微软雅黑" panose="020B0503020204020204" charset="-122"/>
              <a:ea typeface="微软雅黑" panose="020B0503020204020204" charset="-122"/>
            </a:endParaRPr>
          </a:p>
          <a:p>
            <a:pPr marL="285750" indent="-285750" fontAlgn="auto">
              <a:spcBef>
                <a:spcPts val="1200"/>
              </a:spcBef>
              <a:buFont typeface="Wingdings" panose="05000000000000000000" charset="0"/>
              <a:buChar char="n"/>
            </a:pPr>
            <a:r>
              <a:rPr lang="zh-CN" altLang="en-US" sz="2395" b="1" u="sng">
                <a:solidFill>
                  <a:srgbClr val="250EFA"/>
                </a:solidFill>
                <a:latin typeface="方正粗黑宋简体" panose="02000000000000000000" charset="-122"/>
                <a:ea typeface="方正粗黑宋简体" panose="02000000000000000000" charset="-122"/>
              </a:rPr>
              <a:t>（四）证据的内容是否真实；</a:t>
            </a:r>
            <a:endParaRPr lang="zh-CN" altLang="en-US" sz="2395" b="1" u="sng">
              <a:solidFill>
                <a:srgbClr val="250EFA"/>
              </a:solidFill>
              <a:latin typeface="方正粗黑宋简体" panose="02000000000000000000" charset="-122"/>
              <a:ea typeface="方正粗黑宋简体" panose="02000000000000000000" charset="-122"/>
            </a:endParaRPr>
          </a:p>
          <a:p>
            <a:pPr marL="285750" indent="-285750" algn="l" fontAlgn="auto">
              <a:spcBef>
                <a:spcPts val="1200"/>
              </a:spcBef>
              <a:buFont typeface="Wingdings" panose="05000000000000000000" charset="0"/>
              <a:buChar char="n"/>
            </a:pPr>
            <a:r>
              <a:rPr lang="zh-CN" altLang="en-US" sz="2395" b="1" u="sng">
                <a:solidFill>
                  <a:srgbClr val="FF0000"/>
                </a:solidFill>
                <a:latin typeface="微软雅黑" panose="020B0503020204020204" charset="-122"/>
                <a:ea typeface="微软雅黑" panose="020B0503020204020204" charset="-122"/>
              </a:rPr>
              <a:t>（五）证人或者提供证据的人与当事人有无利害关系。</a:t>
            </a:r>
            <a:endParaRPr lang="zh-CN" altLang="en-US" sz="2395" b="1" u="sng">
              <a:solidFill>
                <a:srgbClr val="FF0000"/>
              </a:solidFill>
              <a:latin typeface="微软雅黑" panose="020B0503020204020204" charset="-122"/>
              <a:ea typeface="微软雅黑" panose="020B0503020204020204" charset="-122"/>
            </a:endParaRPr>
          </a:p>
          <a:p>
            <a:pPr marL="285750" indent="-285750" algn="l" fontAlgn="auto">
              <a:spcBef>
                <a:spcPts val="1200"/>
              </a:spcBef>
              <a:buFont typeface="Wingdings" panose="05000000000000000000" charset="0"/>
              <a:buChar char="n"/>
            </a:pPr>
            <a:r>
              <a:rPr lang="zh-CN" altLang="en-US" sz="2395" b="1"/>
              <a:t>第八十五条 审判人员应当依照法定程序，全面、客观地审核证据，依据法律的规定，遵循法官职业道德，</a:t>
            </a:r>
            <a:r>
              <a:rPr lang="zh-CN" altLang="en-US" sz="2395" b="1" u="sng">
                <a:latin typeface="方正粗黑宋简体" panose="02000000000000000000" charset="-122"/>
                <a:ea typeface="方正粗黑宋简体" panose="02000000000000000000" charset="-122"/>
              </a:rPr>
              <a:t>运用逻辑推理和日常生活经验，对证据有无证明力和证明力大小独立进行判断，并公开判断的理由和结果</a:t>
            </a:r>
            <a:r>
              <a:rPr lang="zh-CN" altLang="en-US" sz="2395" b="1"/>
              <a:t>。</a:t>
            </a:r>
            <a:endParaRPr lang="zh-CN" altLang="en-US" sz="2395" b="1"/>
          </a:p>
        </p:txBody>
      </p:sp>
      <p:sp>
        <p:nvSpPr>
          <p:cNvPr id="8" name="TextBox 7"/>
          <p:cNvSpPr txBox="1"/>
          <p:nvPr/>
        </p:nvSpPr>
        <p:spPr>
          <a:xfrm>
            <a:off x="0" y="6491605"/>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证据三性</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pic>
        <p:nvPicPr>
          <p:cNvPr id="3" name="图片 2"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1000">
        <p15:prstTrans prst="crush"/>
      </p:transition>
    </mc:Choice>
    <mc:Fallback>
      <p:transition spd="slow" advClick="0" advTm="1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87680" y="926465"/>
            <a:ext cx="11184890" cy="5857240"/>
          </a:xfrm>
        </p:spPr>
        <p:txBody>
          <a:bodyPr>
            <a:normAutofit fontScale="90000" lnSpcReduction="10000"/>
          </a:bodyPr>
          <a:p>
            <a:pPr fontAlgn="auto">
              <a:spcBef>
                <a:spcPts val="1600"/>
              </a:spcBef>
              <a:buFont typeface="Wingdings" panose="05000000000000000000" charset="0"/>
              <a:buChar char="n"/>
            </a:pPr>
            <a:r>
              <a:rPr lang="zh-CN" altLang="en-US"/>
              <a:t>最高人民法院关于适用《中华人民共和国民事诉讼法》的解释 第九十条 </a:t>
            </a:r>
            <a:endParaRPr lang="zh-CN" altLang="en-US"/>
          </a:p>
          <a:p>
            <a:pPr fontAlgn="auto">
              <a:spcBef>
                <a:spcPts val="1600"/>
              </a:spcBef>
              <a:buFont typeface="Wingdings" panose="05000000000000000000" charset="0"/>
              <a:buChar char="n"/>
            </a:pPr>
            <a:r>
              <a:rPr lang="zh-CN" altLang="en-US" b="1" u="sng">
                <a:solidFill>
                  <a:srgbClr val="250EFA"/>
                </a:solidFill>
              </a:rPr>
              <a:t>当事人对自己提出的诉讼请求所依据的事实或者反驳对方诉讼请求所依据的事实，应当提供证据加以证明，</a:t>
            </a:r>
            <a:r>
              <a:rPr lang="zh-CN" altLang="en-US" b="1" u="sng">
                <a:solidFill>
                  <a:srgbClr val="FF0000"/>
                </a:solidFill>
              </a:rPr>
              <a:t>但法律另有规定的除外。</a:t>
            </a:r>
            <a:r>
              <a:rPr lang="zh-CN" altLang="en-US">
                <a:solidFill>
                  <a:srgbClr val="FF0000"/>
                </a:solidFill>
                <a:latin typeface="方正粗黑宋简体" panose="02000000000000000000" charset="-122"/>
                <a:ea typeface="方正粗黑宋简体" panose="02000000000000000000" charset="-122"/>
                <a:cs typeface="方正粗黑宋简体" panose="02000000000000000000" charset="-122"/>
              </a:rPr>
              <a:t> 在作出判决前，</a:t>
            </a:r>
            <a:r>
              <a:rPr lang="zh-CN" altLang="en-US"/>
              <a:t>当事人未能提供证据或者证据不足以证明其事实主张的，由负有举证证明责任的当事人承担不利的后果。</a:t>
            </a:r>
            <a:endParaRPr lang="zh-CN" altLang="en-US"/>
          </a:p>
          <a:p>
            <a:pPr fontAlgn="auto">
              <a:spcBef>
                <a:spcPts val="1600"/>
              </a:spcBef>
              <a:buFont typeface="Wingdings" panose="05000000000000000000" charset="0"/>
              <a:buChar char="n"/>
            </a:pPr>
            <a:r>
              <a:rPr lang="zh-CN" altLang="en-US">
                <a:sym typeface="+mn-ea"/>
              </a:rPr>
              <a:t>《民诉法司法解释》第九十一条 人民法院应当依照下列原则确定举证证明责任的承担，但法律另有规定的除外：</a:t>
            </a:r>
            <a:endParaRPr lang="zh-CN" altLang="en-US">
              <a:sym typeface="+mn-ea"/>
            </a:endParaRPr>
          </a:p>
          <a:p>
            <a:pPr fontAlgn="auto">
              <a:spcBef>
                <a:spcPts val="1600"/>
              </a:spcBef>
              <a:buFont typeface="Wingdings" panose="05000000000000000000" charset="0"/>
              <a:buChar char="n"/>
            </a:pPr>
            <a:r>
              <a:rPr lang="zh-CN" altLang="en-US">
                <a:solidFill>
                  <a:srgbClr val="250EFA"/>
                </a:solidFill>
                <a:sym typeface="+mn-ea"/>
              </a:rPr>
              <a:t>（一）</a:t>
            </a:r>
            <a:r>
              <a:rPr lang="zh-CN" altLang="en-US" b="1" u="sng">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rPr>
              <a:t>主张法律关系存在的当事人，应当对产生该法律关系的基本事实承担举证证明责任； </a:t>
            </a:r>
            <a:endParaRPr lang="zh-CN" altLang="en-US" b="1" u="sng">
              <a:solidFill>
                <a:srgbClr val="250EFA"/>
              </a:solidFill>
              <a:latin typeface="方正粗黑宋简体" panose="02000000000000000000" charset="-122"/>
              <a:ea typeface="方正粗黑宋简体" panose="02000000000000000000" charset="-122"/>
              <a:cs typeface="方正粗黑宋简体" panose="02000000000000000000" charset="-122"/>
              <a:sym typeface="+mn-ea"/>
            </a:endParaRPr>
          </a:p>
          <a:p>
            <a:pPr fontAlgn="auto">
              <a:spcBef>
                <a:spcPts val="1600"/>
              </a:spcBef>
              <a:buFont typeface="Wingdings" panose="05000000000000000000" charset="0"/>
              <a:buChar char="n"/>
            </a:pPr>
            <a:r>
              <a:rPr lang="zh-CN" altLang="en-US">
                <a:solidFill>
                  <a:srgbClr val="250EFA"/>
                </a:solidFill>
                <a:sym typeface="+mn-ea"/>
              </a:rPr>
              <a:t>（二）</a:t>
            </a:r>
            <a:r>
              <a:rPr lang="zh-CN" altLang="en-US" b="1" u="sng">
                <a:solidFill>
                  <a:srgbClr val="250EFA"/>
                </a:solidFill>
                <a:latin typeface="方正粗黑宋简体" panose="02000000000000000000" charset="-122"/>
                <a:ea typeface="方正粗黑宋简体" panose="02000000000000000000" charset="-122"/>
                <a:sym typeface="+mn-ea"/>
              </a:rPr>
              <a:t>主张法律关系变更、消灭或者权利受到妨害的当事人，应当对该法律关系变更、消灭或者权利受到妨害的基本事实承担举证证明责任。</a:t>
            </a:r>
            <a:endParaRPr lang="zh-CN" altLang="en-US" b="1" u="sng">
              <a:solidFill>
                <a:srgbClr val="250EFA"/>
              </a:solidFill>
              <a:latin typeface="方正粗黑宋简体" panose="02000000000000000000" charset="-122"/>
              <a:ea typeface="方正粗黑宋简体" panose="02000000000000000000" charset="-122"/>
            </a:endParaRPr>
          </a:p>
          <a:p>
            <a:pPr fontAlgn="auto">
              <a:spcBef>
                <a:spcPts val="1600"/>
              </a:spcBef>
              <a:buFont typeface="Wingdings" panose="05000000000000000000" charset="0"/>
              <a:buChar char="n"/>
            </a:pPr>
            <a:endParaRPr lang="zh-CN" altLang="en-US"/>
          </a:p>
          <a:p>
            <a:pPr marL="0" indent="0" fontAlgn="auto">
              <a:spcBef>
                <a:spcPts val="1600"/>
              </a:spcBef>
              <a:buFont typeface="Wingdings" panose="05000000000000000000" charset="0"/>
              <a:buNone/>
            </a:pPr>
            <a:endParaRPr lang="zh-CN" altLang="en-US"/>
          </a:p>
        </p:txBody>
      </p:sp>
      <p:sp>
        <p:nvSpPr>
          <p:cNvPr id="8" name="TextBox 7"/>
          <p:cNvSpPr txBox="1"/>
          <p:nvPr/>
        </p:nvSpPr>
        <p:spPr>
          <a:xfrm>
            <a:off x="0" y="6459303"/>
            <a:ext cx="12160799" cy="368300"/>
          </a:xfrm>
          <a:prstGeom prst="rect">
            <a:avLst/>
          </a:prstGeom>
          <a:solidFill>
            <a:srgbClr val="FFC000"/>
          </a:solidFill>
        </p:spPr>
        <p:txBody>
          <a:bodyPr wrap="square" rtlCol="0">
            <a:spAutoFit/>
          </a:bodyPr>
          <a:p>
            <a:pPr algn="r"/>
            <a:endParaRPr lang="zh-CN" altLang="en-US" sz="1795" b="1" i="1" dirty="0">
              <a:solidFill>
                <a:schemeClr val="bg1"/>
              </a:solidFill>
            </a:endParaRPr>
          </a:p>
        </p:txBody>
      </p:sp>
      <p:sp>
        <p:nvSpPr>
          <p:cNvPr id="19" name="任意多边形 18"/>
          <p:cNvSpPr/>
          <p:nvPr/>
        </p:nvSpPr>
        <p:spPr>
          <a:xfrm>
            <a:off x="0" y="6242"/>
            <a:ext cx="2432793" cy="589039"/>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solidFill>
            <a:srgbClr val="FF3300"/>
          </a:soli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fontScale="87500"/>
          </a:bodyPr>
          <a:p>
            <a:pPr marL="0" marR="0" lvl="0" indent="0" algn="ctr" defTabSz="914400" rtl="0" eaLnBrk="1" latinLnBrk="0" hangingPunct="1">
              <a:lnSpc>
                <a:spcPct val="130000"/>
              </a:lnSpc>
              <a:spcBef>
                <a:spcPts val="0"/>
              </a:spcBef>
              <a:spcAft>
                <a:spcPts val="0"/>
              </a:spcAft>
              <a:buClrTx/>
              <a:buSzTx/>
              <a:buFontTx/>
              <a:buNone/>
              <a:defRPr/>
            </a:pPr>
            <a:r>
              <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rPr>
              <a:t>举证责任原则</a:t>
            </a:r>
            <a:endParaRPr kumimoji="0" lang="zh-CN" altLang="en-US" sz="2890" b="1" i="0" u="none" strike="noStrike" kern="0" cap="none" spc="0" normalizeH="0" baseline="0" noProof="0" dirty="0" smtClean="0">
              <a:ln>
                <a:noFill/>
              </a:ln>
              <a:solidFill>
                <a:schemeClr val="bg1"/>
              </a:solidFill>
              <a:effectLst/>
              <a:uLnTx/>
              <a:uFillTx/>
              <a:latin typeface="华文楷体" panose="02010600040101010101" charset="-122"/>
              <a:ea typeface="华文楷体" panose="02010600040101010101" charset="-122"/>
              <a:cs typeface="+mn-cs"/>
              <a:sym typeface="+mn-ea"/>
            </a:endParaRPr>
          </a:p>
        </p:txBody>
      </p:sp>
      <p:pic>
        <p:nvPicPr>
          <p:cNvPr id="2" name="图片 1" descr="议和劳动人事学院logo"/>
          <p:cNvPicPr>
            <a:picLocks noChangeAspect="1"/>
          </p:cNvPicPr>
          <p:nvPr/>
        </p:nvPicPr>
        <p:blipFill>
          <a:blip r:embed="rId1"/>
          <a:stretch>
            <a:fillRect/>
          </a:stretch>
        </p:blipFill>
        <p:spPr>
          <a:xfrm>
            <a:off x="9710420" y="37846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60385" y="309880"/>
            <a:ext cx="1550035" cy="5715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p="http://schemas.openxmlformats.org/presentationml/2006/main">
  <p:tag name="COMMONDATA" val="eyJoZGlkIjoiZmNhZjQ2MjA2N2JiYjdlZWVjM2U0Y2U4ZjE5NzA2NGU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t">
        <a:spAutoFit/>
      </a:bodyPr>
      <a:lstStyle>
        <a:defPPr marL="285750" indent="-285750">
          <a:buFont typeface="Wingdings" panose="05000000000000000000" charset="0"/>
          <a:buChar char="n"/>
          <a:defRPr lang="zh-CN" altLang="en-US" sz="240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2625</Words>
  <Application>WPS 演示</Application>
  <PresentationFormat>宽屏</PresentationFormat>
  <Paragraphs>196</Paragraphs>
  <Slides>24</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24</vt:i4>
      </vt:variant>
    </vt:vector>
  </HeadingPairs>
  <TitlesOfParts>
    <vt:vector size="43" baseType="lpstr">
      <vt:lpstr>Arial</vt:lpstr>
      <vt:lpstr>宋体</vt:lpstr>
      <vt:lpstr>Wingdings</vt:lpstr>
      <vt:lpstr>Wingdings</vt:lpstr>
      <vt:lpstr>微软雅黑 Light</vt:lpstr>
      <vt:lpstr>微软雅黑</vt:lpstr>
      <vt:lpstr>方正粗黑宋简体</vt:lpstr>
      <vt:lpstr>Times New Roman</vt:lpstr>
      <vt:lpstr>Calibri</vt:lpstr>
      <vt:lpstr>华文楷体</vt:lpstr>
      <vt:lpstr>华文隶书</vt:lpstr>
      <vt:lpstr>Arial Unicode MS</vt:lpstr>
      <vt:lpstr>黑体</vt:lpstr>
      <vt:lpstr>思源黑体 CN Heavy</vt:lpstr>
      <vt:lpstr>Poppins Regular</vt:lpstr>
      <vt:lpstr>思源黑体 CN Normal</vt:lpstr>
      <vt:lpstr>Segoe Print</vt:lpstr>
      <vt:lpstr>印品招牌体 粗体（非商用）</vt:lpstr>
      <vt:lpstr>Office 主题</vt:lpstr>
      <vt:lpstr>人力资源的证据管理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应聘登记表常见的问题：</vt:lpstr>
      <vt:lpstr>PowerPoint 演示文稿</vt:lpstr>
      <vt:lpstr>PowerPoint 演示文稿</vt:lpstr>
      <vt:lpstr>劳动报酬争议的证据管理</vt:lpstr>
      <vt:lpstr>调岗调薪争议的证据管理</vt:lpstr>
      <vt:lpstr>合同续签争议的证据管理</vt:lpstr>
      <vt:lpstr>处罚员工争议的证据管理：</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ASUS</dc:creator>
  <cp:lastModifiedBy>张燕琴</cp:lastModifiedBy>
  <cp:revision>148</cp:revision>
  <dcterms:created xsi:type="dcterms:W3CDTF">2017-08-03T09:01:00Z</dcterms:created>
  <dcterms:modified xsi:type="dcterms:W3CDTF">2022-06-22T06:17:44Z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D262FBB92C9245FE9F0E572DE8C36CD7</vt:lpwstr>
  </property>
</Properties>
</file>